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9"/>
  </p:notesMasterIdLst>
  <p:handoutMasterIdLst>
    <p:handoutMasterId r:id="rId40"/>
  </p:handoutMasterIdLst>
  <p:sldIdLst>
    <p:sldId id="256" r:id="rId2"/>
    <p:sldId id="259" r:id="rId3"/>
    <p:sldId id="265" r:id="rId4"/>
    <p:sldId id="264" r:id="rId5"/>
    <p:sldId id="263" r:id="rId6"/>
    <p:sldId id="262" r:id="rId7"/>
    <p:sldId id="266" r:id="rId8"/>
    <p:sldId id="268" r:id="rId9"/>
    <p:sldId id="271" r:id="rId10"/>
    <p:sldId id="270" r:id="rId11"/>
    <p:sldId id="269" r:id="rId12"/>
    <p:sldId id="267" r:id="rId13"/>
    <p:sldId id="258" r:id="rId14"/>
    <p:sldId id="272" r:id="rId15"/>
    <p:sldId id="275" r:id="rId16"/>
    <p:sldId id="280" r:id="rId17"/>
    <p:sldId id="281" r:id="rId18"/>
    <p:sldId id="279" r:id="rId19"/>
    <p:sldId id="278" r:id="rId20"/>
    <p:sldId id="277" r:id="rId21"/>
    <p:sldId id="276" r:id="rId22"/>
    <p:sldId id="282" r:id="rId23"/>
    <p:sldId id="286" r:id="rId24"/>
    <p:sldId id="285" r:id="rId25"/>
    <p:sldId id="284" r:id="rId26"/>
    <p:sldId id="290" r:id="rId27"/>
    <p:sldId id="289" r:id="rId28"/>
    <p:sldId id="288" r:id="rId29"/>
    <p:sldId id="287" r:id="rId30"/>
    <p:sldId id="283" r:id="rId31"/>
    <p:sldId id="291" r:id="rId32"/>
    <p:sldId id="296" r:id="rId33"/>
    <p:sldId id="295" r:id="rId34"/>
    <p:sldId id="294" r:id="rId35"/>
    <p:sldId id="293" r:id="rId36"/>
    <p:sldId id="292" r:id="rId37"/>
    <p:sldId id="274" r:id="rId3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C4D545D2-2B24-4359-8433-B1051927D684}">
          <p14:sldIdLst>
            <p14:sldId id="256"/>
            <p14:sldId id="259"/>
            <p14:sldId id="265"/>
          </p14:sldIdLst>
        </p14:section>
        <p14:section name="Sezione senza titolo" id="{CFEE4416-35E0-4771-824F-B75D6944B277}">
          <p14:sldIdLst>
            <p14:sldId id="264"/>
            <p14:sldId id="263"/>
            <p14:sldId id="262"/>
            <p14:sldId id="266"/>
            <p14:sldId id="268"/>
            <p14:sldId id="271"/>
            <p14:sldId id="270"/>
            <p14:sldId id="269"/>
            <p14:sldId id="267"/>
            <p14:sldId id="258"/>
            <p14:sldId id="272"/>
            <p14:sldId id="275"/>
            <p14:sldId id="280"/>
            <p14:sldId id="281"/>
            <p14:sldId id="279"/>
            <p14:sldId id="278"/>
            <p14:sldId id="277"/>
            <p14:sldId id="276"/>
            <p14:sldId id="282"/>
            <p14:sldId id="286"/>
            <p14:sldId id="285"/>
            <p14:sldId id="284"/>
            <p14:sldId id="290"/>
            <p14:sldId id="289"/>
            <p14:sldId id="288"/>
            <p14:sldId id="287"/>
            <p14:sldId id="283"/>
            <p14:sldId id="291"/>
            <p14:sldId id="296"/>
            <p14:sldId id="295"/>
            <p14:sldId id="294"/>
            <p14:sldId id="293"/>
            <p14:sldId id="292"/>
            <p14:sldId id="27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5" d="100"/>
          <a:sy n="85" d="100"/>
        </p:scale>
        <p:origin x="59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F99E560-4C60-944D-0365-8BB4E59DB50D}"/>
              </a:ext>
            </a:extLst>
          </p:cNvPr>
          <p:cNvSpPr>
            <a:spLocks noGrp="1"/>
          </p:cNvSpPr>
          <p:nvPr>
            <p:ph type="hdr" sz="quarter"/>
          </p:nvPr>
        </p:nvSpPr>
        <p:spPr>
          <a:xfrm>
            <a:off x="0" y="0"/>
            <a:ext cx="2945660" cy="498055"/>
          </a:xfrm>
          <a:prstGeom prst="rect">
            <a:avLst/>
          </a:prstGeom>
        </p:spPr>
        <p:txBody>
          <a:bodyPr vert="horz" lIns="92080" tIns="46040" rIns="92080" bIns="46040" rtlCol="0"/>
          <a:lstStyle>
            <a:lvl1pPr algn="l">
              <a:defRPr sz="1200"/>
            </a:lvl1pPr>
          </a:lstStyle>
          <a:p>
            <a:endParaRPr lang="it-IT"/>
          </a:p>
        </p:txBody>
      </p:sp>
      <p:sp>
        <p:nvSpPr>
          <p:cNvPr id="3" name="Segnaposto data 2">
            <a:extLst>
              <a:ext uri="{FF2B5EF4-FFF2-40B4-BE49-F238E27FC236}">
                <a16:creationId xmlns:a16="http://schemas.microsoft.com/office/drawing/2014/main" id="{BC93A2EB-A4BA-5F29-5B16-62C9E3DCE93A}"/>
              </a:ext>
            </a:extLst>
          </p:cNvPr>
          <p:cNvSpPr>
            <a:spLocks noGrp="1"/>
          </p:cNvSpPr>
          <p:nvPr>
            <p:ph type="dt" sz="quarter" idx="1"/>
          </p:nvPr>
        </p:nvSpPr>
        <p:spPr>
          <a:xfrm>
            <a:off x="3850444" y="0"/>
            <a:ext cx="2945660" cy="498055"/>
          </a:xfrm>
          <a:prstGeom prst="rect">
            <a:avLst/>
          </a:prstGeom>
        </p:spPr>
        <p:txBody>
          <a:bodyPr vert="horz" lIns="92080" tIns="46040" rIns="92080" bIns="46040" rtlCol="0"/>
          <a:lstStyle>
            <a:lvl1pPr algn="r">
              <a:defRPr sz="1200"/>
            </a:lvl1pPr>
          </a:lstStyle>
          <a:p>
            <a:fld id="{F921E968-CCA7-401C-A980-21C874A64984}" type="datetimeFigureOut">
              <a:rPr lang="it-IT" smtClean="0"/>
              <a:pPr/>
              <a:t>17/10/2024</a:t>
            </a:fld>
            <a:endParaRPr lang="it-IT"/>
          </a:p>
        </p:txBody>
      </p:sp>
      <p:sp>
        <p:nvSpPr>
          <p:cNvPr id="4" name="Segnaposto piè di pagina 3">
            <a:extLst>
              <a:ext uri="{FF2B5EF4-FFF2-40B4-BE49-F238E27FC236}">
                <a16:creationId xmlns:a16="http://schemas.microsoft.com/office/drawing/2014/main" id="{11FD2EB8-AF3E-0A2B-07FE-7FE107E62079}"/>
              </a:ext>
            </a:extLst>
          </p:cNvPr>
          <p:cNvSpPr>
            <a:spLocks noGrp="1"/>
          </p:cNvSpPr>
          <p:nvPr>
            <p:ph type="ftr" sz="quarter" idx="2"/>
          </p:nvPr>
        </p:nvSpPr>
        <p:spPr>
          <a:xfrm>
            <a:off x="0" y="9428585"/>
            <a:ext cx="2945660" cy="498054"/>
          </a:xfrm>
          <a:prstGeom prst="rect">
            <a:avLst/>
          </a:prstGeom>
        </p:spPr>
        <p:txBody>
          <a:bodyPr vert="horz" lIns="92080" tIns="46040" rIns="92080" bIns="4604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3D8A7247-27EE-F032-5765-51B8A67220B4}"/>
              </a:ext>
            </a:extLst>
          </p:cNvPr>
          <p:cNvSpPr>
            <a:spLocks noGrp="1"/>
          </p:cNvSpPr>
          <p:nvPr>
            <p:ph type="sldNum" sz="quarter" idx="3"/>
          </p:nvPr>
        </p:nvSpPr>
        <p:spPr>
          <a:xfrm>
            <a:off x="3850444" y="9428585"/>
            <a:ext cx="2945660" cy="498054"/>
          </a:xfrm>
          <a:prstGeom prst="rect">
            <a:avLst/>
          </a:prstGeom>
        </p:spPr>
        <p:txBody>
          <a:bodyPr vert="horz" lIns="92080" tIns="46040" rIns="92080" bIns="46040" rtlCol="0" anchor="b"/>
          <a:lstStyle>
            <a:lvl1pPr algn="r">
              <a:defRPr sz="1200"/>
            </a:lvl1pPr>
          </a:lstStyle>
          <a:p>
            <a:fld id="{B546C329-2D0C-45E8-9B44-CE41CFF0E7E7}" type="slidenum">
              <a:rPr lang="it-IT" smtClean="0"/>
              <a:pPr/>
              <a:t>‹N›</a:t>
            </a:fld>
            <a:endParaRPr lang="it-IT"/>
          </a:p>
        </p:txBody>
      </p:sp>
    </p:spTree>
    <p:extLst>
      <p:ext uri="{BB962C8B-B14F-4D97-AF65-F5344CB8AC3E}">
        <p14:creationId xmlns:p14="http://schemas.microsoft.com/office/powerpoint/2010/main" val="50166520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6.223"/>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7.707"/>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8.988"/>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1.269"/>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3.097"/>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56.738"/>
    </inkml:context>
    <inkml:brush xml:id="br0">
      <inkml:brushProperty name="width" value="0.1" units="cm"/>
      <inkml:brushProperty name="height" value="0.1" units="cm"/>
      <inkml:brushProperty name="color" value="#DAE911"/>
    </inkml:brush>
  </inkml:definitions>
  <inkml:trace contextRef="#ctx0" brushRef="#br0">1 0 24575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1.358"/>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2.530"/>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41:04.030"/>
    </inkml:context>
    <inkml:brush xml:id="br0">
      <inkml:brushProperty name="width" value="0.1" units="cm"/>
      <inkml:brushProperty name="height" value="0.1" units="cm"/>
      <inkml:brushProperty name="color" value="#004F8B"/>
    </inkml:brush>
  </inkml:definitions>
  <inkml:trace contextRef="#ctx0" brushRef="#br0">0 1 24575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6.874"/>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7.99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1:19.498"/>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4.712"/>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5.556"/>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6.321"/>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49.587"/>
    </inkml:context>
    <inkml:brush xml:id="br0">
      <inkml:brushProperty name="width" value="0.1" units="cm"/>
      <inkml:brushProperty name="height" value="0.1" units="cm"/>
      <inkml:brushProperty name="color" value="#66CC00"/>
    </inkml:brush>
  </inkml:definitions>
  <inkml:trace contextRef="#ctx0" brushRef="#br0">1 0 24575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0.790"/>
    </inkml:context>
    <inkml:brush xml:id="br0">
      <inkml:brushProperty name="width" value="0.1" units="cm"/>
      <inkml:brushProperty name="height" value="0.1" units="cm"/>
      <inkml:brushProperty name="color" value="#66CC00"/>
    </inkml:brush>
  </inkml:definitions>
  <inkml:trace contextRef="#ctx0" brushRef="#br0">1 1 24575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2.509"/>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5.227"/>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6.586"/>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7:58.071"/>
    </inkml:context>
    <inkml:brush xml:id="br0">
      <inkml:brushProperty name="width" value="0.1" units="cm"/>
      <inkml:brushProperty name="height" value="0.1" units="cm"/>
      <inkml:brushProperty name="color" value="#66CC00"/>
    </inkml:brush>
  </inkml:definitions>
  <inkml:trace contextRef="#ctx0" brushRef="#br0">0 1 24575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5.99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17.16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39.682"/>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3.041"/>
    </inkml:context>
    <inkml:brush xml:id="br0">
      <inkml:brushProperty name="width" value="0.1" units="cm"/>
      <inkml:brushProperty name="height" value="0.1" units="cm"/>
      <inkml:brushProperty name="color" value="#004F8B"/>
    </inkml:brush>
  </inkml:definitions>
  <inkml:trace contextRef="#ctx0" brushRef="#br0">1 0 24575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4.806"/>
    </inkml:context>
    <inkml:brush xml:id="br0">
      <inkml:brushProperty name="width" value="0.1" units="cm"/>
      <inkml:brushProperty name="height" value="0.1" units="cm"/>
      <inkml:brushProperty name="color" value="#004F8B"/>
    </inkml:brush>
  </inkml:definitions>
  <inkml:trace contextRef="#ctx0" brushRef="#br0">0 0 24575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8:46.228"/>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0.898"/>
    </inkml:context>
    <inkml:brush xml:id="br0">
      <inkml:brushProperty name="width" value="0.1" units="cm"/>
      <inkml:brushProperty name="height" value="0.1" units="cm"/>
      <inkml:brushProperty name="color" value="#E71224"/>
    </inkml:brush>
  </inkml:definitions>
  <inkml:trace contextRef="#ctx0" brushRef="#br0">0 1 24575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2.820"/>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14.742"/>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5.34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6.9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37.958"/>
    </inkml:context>
    <inkml:brush xml:id="br0">
      <inkml:brushProperty name="width" value="0.1" units="cm"/>
      <inkml:brushProperty name="height" value="0.1" units="cm"/>
      <inkml:brushProperty name="color" value="#DAE911"/>
    </inkml:brush>
  </inkml:definitions>
  <inkml:trace contextRef="#ctx0" brushRef="#br0">0 1 24575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1.411"/>
    </inkml:context>
    <inkml:brush xml:id="br0">
      <inkml:brushProperty name="width" value="0.1" units="cm"/>
      <inkml:brushProperty name="height" value="0.1" units="cm"/>
      <inkml:brushProperty name="color" value="#DAE911"/>
    </inkml:brush>
  </inkml:definitions>
  <inkml:trace contextRef="#ctx0" brushRef="#br0">1 1 24575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2.489"/>
    </inkml:context>
    <inkml:brush xml:id="br0">
      <inkml:brushProperty name="width" value="0.1" units="cm"/>
      <inkml:brushProperty name="height" value="0.1" units="cm"/>
      <inkml:brushProperty name="color" value="#DAE911"/>
    </inkml:brush>
  </inkml:definitions>
  <inkml:trace contextRef="#ctx0" brushRef="#br0">0 0 24575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5:39:43.379"/>
    </inkml:context>
    <inkml:brush xml:id="br0">
      <inkml:brushProperty name="width" value="0.1" units="cm"/>
      <inkml:brushProperty name="height" value="0.1" units="cm"/>
      <inkml:brushProperty name="color" value="#DAE911"/>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60" cy="498055"/>
          </a:xfrm>
          <a:prstGeom prst="rect">
            <a:avLst/>
          </a:prstGeom>
        </p:spPr>
        <p:txBody>
          <a:bodyPr vert="horz" lIns="92080" tIns="46040" rIns="92080" bIns="46040" rtlCol="0"/>
          <a:lstStyle>
            <a:lvl1pPr algn="l">
              <a:defRPr sz="1200"/>
            </a:lvl1pPr>
          </a:lstStyle>
          <a:p>
            <a:endParaRPr lang="it-IT"/>
          </a:p>
        </p:txBody>
      </p:sp>
      <p:sp>
        <p:nvSpPr>
          <p:cNvPr id="3" name="Segnaposto data 2"/>
          <p:cNvSpPr>
            <a:spLocks noGrp="1"/>
          </p:cNvSpPr>
          <p:nvPr>
            <p:ph type="dt" idx="1"/>
          </p:nvPr>
        </p:nvSpPr>
        <p:spPr>
          <a:xfrm>
            <a:off x="3850444" y="0"/>
            <a:ext cx="2945660" cy="498055"/>
          </a:xfrm>
          <a:prstGeom prst="rect">
            <a:avLst/>
          </a:prstGeom>
        </p:spPr>
        <p:txBody>
          <a:bodyPr vert="horz" lIns="92080" tIns="46040" rIns="92080" bIns="46040" rtlCol="0"/>
          <a:lstStyle>
            <a:lvl1pPr algn="r">
              <a:defRPr sz="1200"/>
            </a:lvl1pPr>
          </a:lstStyle>
          <a:p>
            <a:fld id="{8AF38F24-50E7-4F9A-9A47-029DA984D57D}" type="datetimeFigureOut">
              <a:rPr lang="it-IT" smtClean="0"/>
              <a:pPr/>
              <a:t>17/10/2024</a:t>
            </a:fld>
            <a:endParaRPr lang="it-IT"/>
          </a:p>
        </p:txBody>
      </p:sp>
      <p:sp>
        <p:nvSpPr>
          <p:cNvPr id="4" name="Segnaposto immagine diapositiva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2080" tIns="46040" rIns="92080" bIns="46040" rtlCol="0" anchor="ctr"/>
          <a:lstStyle/>
          <a:p>
            <a:endParaRPr lang="it-IT"/>
          </a:p>
        </p:txBody>
      </p:sp>
      <p:sp>
        <p:nvSpPr>
          <p:cNvPr id="5" name="Segnaposto note 4"/>
          <p:cNvSpPr>
            <a:spLocks noGrp="1"/>
          </p:cNvSpPr>
          <p:nvPr>
            <p:ph type="body" sz="quarter" idx="3"/>
          </p:nvPr>
        </p:nvSpPr>
        <p:spPr>
          <a:xfrm>
            <a:off x="679768" y="4777196"/>
            <a:ext cx="5438140" cy="3908613"/>
          </a:xfrm>
          <a:prstGeom prst="rect">
            <a:avLst/>
          </a:prstGeom>
        </p:spPr>
        <p:txBody>
          <a:bodyPr vert="horz" lIns="92080" tIns="46040" rIns="92080" bIns="4604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5"/>
            <a:ext cx="2945660" cy="498054"/>
          </a:xfrm>
          <a:prstGeom prst="rect">
            <a:avLst/>
          </a:prstGeom>
        </p:spPr>
        <p:txBody>
          <a:bodyPr vert="horz" lIns="92080" tIns="46040" rIns="92080" bIns="4604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5"/>
            <a:ext cx="2945660" cy="498054"/>
          </a:xfrm>
          <a:prstGeom prst="rect">
            <a:avLst/>
          </a:prstGeom>
        </p:spPr>
        <p:txBody>
          <a:bodyPr vert="horz" lIns="92080" tIns="46040" rIns="92080" bIns="46040" rtlCol="0" anchor="b"/>
          <a:lstStyle>
            <a:lvl1pPr algn="r">
              <a:defRPr sz="1200"/>
            </a:lvl1pPr>
          </a:lstStyle>
          <a:p>
            <a:fld id="{FD34E8AD-161F-4FCE-9144-907C26392757}" type="slidenum">
              <a:rPr lang="it-IT" smtClean="0"/>
              <a:pPr/>
              <a:t>‹N›</a:t>
            </a:fld>
            <a:endParaRPr lang="it-IT"/>
          </a:p>
        </p:txBody>
      </p:sp>
    </p:spTree>
    <p:extLst>
      <p:ext uri="{BB962C8B-B14F-4D97-AF65-F5344CB8AC3E}">
        <p14:creationId xmlns:p14="http://schemas.microsoft.com/office/powerpoint/2010/main" val="356744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61F78B5-9D42-4083-84DC-F25EEE809821}" type="datetime1">
              <a:rPr lang="it-IT" smtClean="0"/>
              <a:pPr/>
              <a:t>17/10/2024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38674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4E11E4-1799-4E6F-8416-226D47928AE7}" type="datetime1">
              <a:rPr lang="it-IT" smtClean="0"/>
              <a:pPr/>
              <a:t>17/10/2024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137170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D5F235-6B2D-45D7-90F5-9ADACF9A4DD2}" type="datetime1">
              <a:rPr lang="it-IT" smtClean="0"/>
              <a:pPr/>
              <a:t>17/10/2024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9422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8E043D-080E-46D6-B3ED-7416EF82E8B5}" type="datetime1">
              <a:rPr lang="it-IT" smtClean="0"/>
              <a:pPr/>
              <a:t>17/10/2024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288959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EA907A9-04EE-47F6-89D2-82AB525352A5}" type="datetime1">
              <a:rPr lang="it-IT" smtClean="0"/>
              <a:pPr/>
              <a:t>17/10/2024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427256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63B270B-83E0-4599-A59C-66FBA5CA89D9}" type="datetime1">
              <a:rPr lang="it-IT" smtClean="0"/>
              <a:pPr/>
              <a:t>17/10/2024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146491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9ABA400-0518-4231-8AC3-5A5C2CC45BD9}" type="datetime1">
              <a:rPr lang="it-IT" smtClean="0"/>
              <a:pPr/>
              <a:t>17/10/2024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348289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702508B-40A4-490E-9918-1A5CBE05DC48}" type="datetime1">
              <a:rPr lang="it-IT" smtClean="0"/>
              <a:pPr/>
              <a:t>17/10/2024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107704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C470-4C0D-459E-94A6-8C29D73805DC}" type="datetime1">
              <a:rPr lang="it-IT" smtClean="0"/>
              <a:pPr/>
              <a:t>17/10/2024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171998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AB499C7-3863-4978-8309-13A680A609D6}" type="datetime1">
              <a:rPr lang="it-IT" smtClean="0"/>
              <a:pPr/>
              <a:t>17/10/2024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399289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D9E09BD-0F90-4DF2-8BFC-47D33B2E47A4}" type="datetime1">
              <a:rPr lang="it-IT" smtClean="0"/>
              <a:pPr/>
              <a:t>17/10/2024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4DEF4E2-7413-46DF-A402-0BFFC54423CB}" type="slidenum">
              <a:rPr lang="it-IT" smtClean="0"/>
              <a:pPr/>
              <a:t>‹N›</a:t>
            </a:fld>
            <a:endParaRPr lang="it-IT"/>
          </a:p>
        </p:txBody>
      </p:sp>
    </p:spTree>
    <p:extLst>
      <p:ext uri="{BB962C8B-B14F-4D97-AF65-F5344CB8AC3E}">
        <p14:creationId xmlns:p14="http://schemas.microsoft.com/office/powerpoint/2010/main" val="140371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D8BAE-68A3-4CEF-9CDF-D36D2E3EA588}" type="datetime1">
              <a:rPr lang="it-IT" smtClean="0"/>
              <a:pPr/>
              <a:t>17/10/2024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EF4E2-7413-46DF-A402-0BFFC54423CB}" type="slidenum">
              <a:rPr lang="it-IT" smtClean="0"/>
              <a:pPr/>
              <a:t>‹N›</a:t>
            </a:fld>
            <a:endParaRPr lang="it-IT"/>
          </a:p>
        </p:txBody>
      </p:sp>
    </p:spTree>
    <p:extLst>
      <p:ext uri="{BB962C8B-B14F-4D97-AF65-F5344CB8AC3E}">
        <p14:creationId xmlns:p14="http://schemas.microsoft.com/office/powerpoint/2010/main" val="37114945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10.xml"/><Relationship Id="rId18" Type="http://schemas.openxmlformats.org/officeDocument/2006/relationships/customXml" Target="../ink/ink14.xml"/><Relationship Id="rId26" Type="http://schemas.openxmlformats.org/officeDocument/2006/relationships/customXml" Target="../ink/ink22.xml"/><Relationship Id="rId39" Type="http://schemas.openxmlformats.org/officeDocument/2006/relationships/customXml" Target="../ink/ink34.xml"/><Relationship Id="rId3" Type="http://schemas.openxmlformats.org/officeDocument/2006/relationships/image" Target="../media/image1.png"/><Relationship Id="rId21" Type="http://schemas.openxmlformats.org/officeDocument/2006/relationships/customXml" Target="../ink/ink17.xml"/><Relationship Id="rId34" Type="http://schemas.openxmlformats.org/officeDocument/2006/relationships/customXml" Target="../ink/ink29.xml"/><Relationship Id="rId42" Type="http://schemas.openxmlformats.org/officeDocument/2006/relationships/image" Target="../media/image5.png"/><Relationship Id="rId7" Type="http://schemas.openxmlformats.org/officeDocument/2006/relationships/image" Target="../media/image2.png"/><Relationship Id="rId12" Type="http://schemas.openxmlformats.org/officeDocument/2006/relationships/customXml" Target="../ink/ink9.xml"/><Relationship Id="rId17" Type="http://schemas.openxmlformats.org/officeDocument/2006/relationships/image" Target="../media/image3.png"/><Relationship Id="rId25" Type="http://schemas.openxmlformats.org/officeDocument/2006/relationships/customXml" Target="../ink/ink21.xml"/><Relationship Id="rId33" Type="http://schemas.openxmlformats.org/officeDocument/2006/relationships/customXml" Target="../ink/ink28.xml"/><Relationship Id="rId38" Type="http://schemas.openxmlformats.org/officeDocument/2006/relationships/customXml" Target="../ink/ink33.xml"/><Relationship Id="rId2" Type="http://schemas.openxmlformats.org/officeDocument/2006/relationships/customXml" Target="../ink/ink1.xml"/><Relationship Id="rId16" Type="http://schemas.openxmlformats.org/officeDocument/2006/relationships/customXml" Target="../ink/ink13.xml"/><Relationship Id="rId20" Type="http://schemas.openxmlformats.org/officeDocument/2006/relationships/customXml" Target="../ink/ink16.xml"/><Relationship Id="rId29" Type="http://schemas.openxmlformats.org/officeDocument/2006/relationships/customXml" Target="../ink/ink24.xml"/><Relationship Id="rId41" Type="http://schemas.openxmlformats.org/officeDocument/2006/relationships/customXml" Target="../ink/ink36.xml"/><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customXml" Target="../ink/ink8.xml"/><Relationship Id="rId24" Type="http://schemas.openxmlformats.org/officeDocument/2006/relationships/customXml" Target="../ink/ink20.xml"/><Relationship Id="rId32" Type="http://schemas.openxmlformats.org/officeDocument/2006/relationships/customXml" Target="../ink/ink27.xml"/><Relationship Id="rId37" Type="http://schemas.openxmlformats.org/officeDocument/2006/relationships/customXml" Target="../ink/ink32.xml"/><Relationship Id="rId40" Type="http://schemas.openxmlformats.org/officeDocument/2006/relationships/customXml" Target="../ink/ink35.xml"/><Relationship Id="rId45" Type="http://schemas.openxmlformats.org/officeDocument/2006/relationships/image" Target="../media/image8.jpeg"/><Relationship Id="rId5" Type="http://schemas.openxmlformats.org/officeDocument/2006/relationships/customXml" Target="../ink/ink3.xml"/><Relationship Id="rId15" Type="http://schemas.openxmlformats.org/officeDocument/2006/relationships/customXml" Target="../ink/ink12.xml"/><Relationship Id="rId23" Type="http://schemas.openxmlformats.org/officeDocument/2006/relationships/customXml" Target="../ink/ink19.xml"/><Relationship Id="rId28" Type="http://schemas.openxmlformats.org/officeDocument/2006/relationships/customXml" Target="../ink/ink23.xml"/><Relationship Id="rId36" Type="http://schemas.openxmlformats.org/officeDocument/2006/relationships/customXml" Target="../ink/ink31.xml"/><Relationship Id="rId10" Type="http://schemas.openxmlformats.org/officeDocument/2006/relationships/customXml" Target="../ink/ink7.xml"/><Relationship Id="rId19" Type="http://schemas.openxmlformats.org/officeDocument/2006/relationships/customXml" Target="../ink/ink15.xml"/><Relationship Id="rId31" Type="http://schemas.openxmlformats.org/officeDocument/2006/relationships/customXml" Target="../ink/ink26.xml"/><Relationship Id="rId44" Type="http://schemas.openxmlformats.org/officeDocument/2006/relationships/image" Target="../media/image7.png"/><Relationship Id="rId4" Type="http://schemas.openxmlformats.org/officeDocument/2006/relationships/customXml" Target="../ink/ink2.xml"/><Relationship Id="rId9" Type="http://schemas.openxmlformats.org/officeDocument/2006/relationships/customXml" Target="../ink/ink6.xml"/><Relationship Id="rId14" Type="http://schemas.openxmlformats.org/officeDocument/2006/relationships/customXml" Target="../ink/ink11.xml"/><Relationship Id="rId22" Type="http://schemas.openxmlformats.org/officeDocument/2006/relationships/customXml" Target="../ink/ink18.xml"/><Relationship Id="rId27" Type="http://schemas.openxmlformats.org/officeDocument/2006/relationships/image" Target="../media/image4.png"/><Relationship Id="rId30" Type="http://schemas.openxmlformats.org/officeDocument/2006/relationships/customXml" Target="../ink/ink25.xml"/><Relationship Id="rId35" Type="http://schemas.openxmlformats.org/officeDocument/2006/relationships/customXml" Target="../ink/ink30.xml"/><Relationship Id="rId43"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ustomXml" Target="../ink/ink257.xml"/><Relationship Id="rId13" Type="http://schemas.openxmlformats.org/officeDocument/2006/relationships/customXml" Target="../ink/ink262.xml"/><Relationship Id="rId18" Type="http://schemas.openxmlformats.org/officeDocument/2006/relationships/customXml" Target="../ink/ink266.xml"/><Relationship Id="rId26" Type="http://schemas.openxmlformats.org/officeDocument/2006/relationships/customXml" Target="../ink/ink274.xml"/><Relationship Id="rId39" Type="http://schemas.openxmlformats.org/officeDocument/2006/relationships/customXml" Target="../ink/ink286.xml"/><Relationship Id="rId3" Type="http://schemas.openxmlformats.org/officeDocument/2006/relationships/image" Target="../media/image1.png"/><Relationship Id="rId21" Type="http://schemas.openxmlformats.org/officeDocument/2006/relationships/customXml" Target="../ink/ink269.xml"/><Relationship Id="rId34" Type="http://schemas.openxmlformats.org/officeDocument/2006/relationships/customXml" Target="../ink/ink281.xml"/><Relationship Id="rId42" Type="http://schemas.openxmlformats.org/officeDocument/2006/relationships/image" Target="../media/image19.jpeg"/><Relationship Id="rId7" Type="http://schemas.openxmlformats.org/officeDocument/2006/relationships/image" Target="../media/image2.png"/><Relationship Id="rId12" Type="http://schemas.openxmlformats.org/officeDocument/2006/relationships/customXml" Target="../ink/ink261.xml"/><Relationship Id="rId17" Type="http://schemas.openxmlformats.org/officeDocument/2006/relationships/image" Target="../media/image3.png"/><Relationship Id="rId25" Type="http://schemas.openxmlformats.org/officeDocument/2006/relationships/customXml" Target="../ink/ink273.xml"/><Relationship Id="rId33" Type="http://schemas.openxmlformats.org/officeDocument/2006/relationships/customXml" Target="../ink/ink280.xml"/><Relationship Id="rId38" Type="http://schemas.openxmlformats.org/officeDocument/2006/relationships/customXml" Target="../ink/ink285.xml"/><Relationship Id="rId2" Type="http://schemas.openxmlformats.org/officeDocument/2006/relationships/customXml" Target="../ink/ink253.xml"/><Relationship Id="rId16" Type="http://schemas.openxmlformats.org/officeDocument/2006/relationships/customXml" Target="../ink/ink265.xml"/><Relationship Id="rId20" Type="http://schemas.openxmlformats.org/officeDocument/2006/relationships/customXml" Target="../ink/ink268.xml"/><Relationship Id="rId29" Type="http://schemas.openxmlformats.org/officeDocument/2006/relationships/customXml" Target="../ink/ink276.xml"/><Relationship Id="rId41" Type="http://schemas.openxmlformats.org/officeDocument/2006/relationships/customXml" Target="../ink/ink288.xml"/><Relationship Id="rId1" Type="http://schemas.openxmlformats.org/officeDocument/2006/relationships/slideLayout" Target="../slideLayouts/slideLayout1.xml"/><Relationship Id="rId6" Type="http://schemas.openxmlformats.org/officeDocument/2006/relationships/customXml" Target="../ink/ink256.xml"/><Relationship Id="rId11" Type="http://schemas.openxmlformats.org/officeDocument/2006/relationships/customXml" Target="../ink/ink260.xml"/><Relationship Id="rId24" Type="http://schemas.openxmlformats.org/officeDocument/2006/relationships/customXml" Target="../ink/ink272.xml"/><Relationship Id="rId32" Type="http://schemas.openxmlformats.org/officeDocument/2006/relationships/customXml" Target="../ink/ink279.xml"/><Relationship Id="rId37" Type="http://schemas.openxmlformats.org/officeDocument/2006/relationships/customXml" Target="../ink/ink284.xml"/><Relationship Id="rId40" Type="http://schemas.openxmlformats.org/officeDocument/2006/relationships/customXml" Target="../ink/ink287.xml"/><Relationship Id="rId5" Type="http://schemas.openxmlformats.org/officeDocument/2006/relationships/customXml" Target="../ink/ink255.xml"/><Relationship Id="rId15" Type="http://schemas.openxmlformats.org/officeDocument/2006/relationships/customXml" Target="../ink/ink264.xml"/><Relationship Id="rId23" Type="http://schemas.openxmlformats.org/officeDocument/2006/relationships/customXml" Target="../ink/ink271.xml"/><Relationship Id="rId28" Type="http://schemas.openxmlformats.org/officeDocument/2006/relationships/customXml" Target="../ink/ink275.xml"/><Relationship Id="rId36" Type="http://schemas.openxmlformats.org/officeDocument/2006/relationships/customXml" Target="../ink/ink283.xml"/><Relationship Id="rId10" Type="http://schemas.openxmlformats.org/officeDocument/2006/relationships/customXml" Target="../ink/ink259.xml"/><Relationship Id="rId19" Type="http://schemas.openxmlformats.org/officeDocument/2006/relationships/customXml" Target="../ink/ink267.xml"/><Relationship Id="rId31" Type="http://schemas.openxmlformats.org/officeDocument/2006/relationships/customXml" Target="../ink/ink278.xml"/><Relationship Id="rId4" Type="http://schemas.openxmlformats.org/officeDocument/2006/relationships/customXml" Target="../ink/ink254.xml"/><Relationship Id="rId9" Type="http://schemas.openxmlformats.org/officeDocument/2006/relationships/customXml" Target="../ink/ink258.xml"/><Relationship Id="rId14" Type="http://schemas.openxmlformats.org/officeDocument/2006/relationships/customXml" Target="../ink/ink263.xml"/><Relationship Id="rId22" Type="http://schemas.openxmlformats.org/officeDocument/2006/relationships/customXml" Target="../ink/ink270.xml"/><Relationship Id="rId27" Type="http://schemas.openxmlformats.org/officeDocument/2006/relationships/image" Target="../media/image4.png"/><Relationship Id="rId30" Type="http://schemas.openxmlformats.org/officeDocument/2006/relationships/customXml" Target="../ink/ink277.xml"/><Relationship Id="rId35" Type="http://schemas.openxmlformats.org/officeDocument/2006/relationships/customXml" Target="../ink/ink282.xml"/></Relationships>
</file>

<file path=ppt/slides/_rels/slide11.xml.rels><?xml version="1.0" encoding="UTF-8" standalone="yes"?>
<Relationships xmlns="http://schemas.openxmlformats.org/package/2006/relationships"><Relationship Id="rId8" Type="http://schemas.openxmlformats.org/officeDocument/2006/relationships/customXml" Target="../ink/ink293.xml"/><Relationship Id="rId13" Type="http://schemas.openxmlformats.org/officeDocument/2006/relationships/customXml" Target="../ink/ink298.xml"/><Relationship Id="rId18" Type="http://schemas.openxmlformats.org/officeDocument/2006/relationships/customXml" Target="../ink/ink302.xml"/><Relationship Id="rId26" Type="http://schemas.openxmlformats.org/officeDocument/2006/relationships/customXml" Target="../ink/ink310.xml"/><Relationship Id="rId39" Type="http://schemas.openxmlformats.org/officeDocument/2006/relationships/customXml" Target="../ink/ink322.xml"/><Relationship Id="rId3" Type="http://schemas.openxmlformats.org/officeDocument/2006/relationships/image" Target="../media/image1.png"/><Relationship Id="rId21" Type="http://schemas.openxmlformats.org/officeDocument/2006/relationships/customXml" Target="../ink/ink305.xml"/><Relationship Id="rId34" Type="http://schemas.openxmlformats.org/officeDocument/2006/relationships/customXml" Target="../ink/ink317.xml"/><Relationship Id="rId7" Type="http://schemas.openxmlformats.org/officeDocument/2006/relationships/image" Target="../media/image2.png"/><Relationship Id="rId12" Type="http://schemas.openxmlformats.org/officeDocument/2006/relationships/customXml" Target="../ink/ink297.xml"/><Relationship Id="rId17" Type="http://schemas.openxmlformats.org/officeDocument/2006/relationships/image" Target="../media/image3.png"/><Relationship Id="rId25" Type="http://schemas.openxmlformats.org/officeDocument/2006/relationships/customXml" Target="../ink/ink309.xml"/><Relationship Id="rId33" Type="http://schemas.openxmlformats.org/officeDocument/2006/relationships/customXml" Target="../ink/ink316.xml"/><Relationship Id="rId38" Type="http://schemas.openxmlformats.org/officeDocument/2006/relationships/customXml" Target="../ink/ink321.xml"/><Relationship Id="rId2" Type="http://schemas.openxmlformats.org/officeDocument/2006/relationships/customXml" Target="../ink/ink289.xml"/><Relationship Id="rId16" Type="http://schemas.openxmlformats.org/officeDocument/2006/relationships/customXml" Target="../ink/ink301.xml"/><Relationship Id="rId20" Type="http://schemas.openxmlformats.org/officeDocument/2006/relationships/customXml" Target="../ink/ink304.xml"/><Relationship Id="rId29" Type="http://schemas.openxmlformats.org/officeDocument/2006/relationships/customXml" Target="../ink/ink312.xml"/><Relationship Id="rId41" Type="http://schemas.openxmlformats.org/officeDocument/2006/relationships/customXml" Target="../ink/ink324.xml"/><Relationship Id="rId1" Type="http://schemas.openxmlformats.org/officeDocument/2006/relationships/slideLayout" Target="../slideLayouts/slideLayout1.xml"/><Relationship Id="rId6" Type="http://schemas.openxmlformats.org/officeDocument/2006/relationships/customXml" Target="../ink/ink292.xml"/><Relationship Id="rId11" Type="http://schemas.openxmlformats.org/officeDocument/2006/relationships/customXml" Target="../ink/ink296.xml"/><Relationship Id="rId24" Type="http://schemas.openxmlformats.org/officeDocument/2006/relationships/customXml" Target="../ink/ink308.xml"/><Relationship Id="rId32" Type="http://schemas.openxmlformats.org/officeDocument/2006/relationships/customXml" Target="../ink/ink315.xml"/><Relationship Id="rId37" Type="http://schemas.openxmlformats.org/officeDocument/2006/relationships/customXml" Target="../ink/ink320.xml"/><Relationship Id="rId40" Type="http://schemas.openxmlformats.org/officeDocument/2006/relationships/customXml" Target="../ink/ink323.xml"/><Relationship Id="rId5" Type="http://schemas.openxmlformats.org/officeDocument/2006/relationships/customXml" Target="../ink/ink291.xml"/><Relationship Id="rId15" Type="http://schemas.openxmlformats.org/officeDocument/2006/relationships/customXml" Target="../ink/ink300.xml"/><Relationship Id="rId23" Type="http://schemas.openxmlformats.org/officeDocument/2006/relationships/customXml" Target="../ink/ink307.xml"/><Relationship Id="rId28" Type="http://schemas.openxmlformats.org/officeDocument/2006/relationships/customXml" Target="../ink/ink311.xml"/><Relationship Id="rId36" Type="http://schemas.openxmlformats.org/officeDocument/2006/relationships/customXml" Target="../ink/ink319.xml"/><Relationship Id="rId10" Type="http://schemas.openxmlformats.org/officeDocument/2006/relationships/customXml" Target="../ink/ink295.xml"/><Relationship Id="rId19" Type="http://schemas.openxmlformats.org/officeDocument/2006/relationships/customXml" Target="../ink/ink303.xml"/><Relationship Id="rId31" Type="http://schemas.openxmlformats.org/officeDocument/2006/relationships/customXml" Target="../ink/ink314.xml"/><Relationship Id="rId4" Type="http://schemas.openxmlformats.org/officeDocument/2006/relationships/customXml" Target="../ink/ink290.xml"/><Relationship Id="rId9" Type="http://schemas.openxmlformats.org/officeDocument/2006/relationships/customXml" Target="../ink/ink294.xml"/><Relationship Id="rId14" Type="http://schemas.openxmlformats.org/officeDocument/2006/relationships/customXml" Target="../ink/ink299.xml"/><Relationship Id="rId22" Type="http://schemas.openxmlformats.org/officeDocument/2006/relationships/customXml" Target="../ink/ink306.xml"/><Relationship Id="rId27" Type="http://schemas.openxmlformats.org/officeDocument/2006/relationships/image" Target="../media/image4.png"/><Relationship Id="rId30" Type="http://schemas.openxmlformats.org/officeDocument/2006/relationships/customXml" Target="../ink/ink313.xml"/><Relationship Id="rId35" Type="http://schemas.openxmlformats.org/officeDocument/2006/relationships/customXml" Target="../ink/ink318.xml"/></Relationships>
</file>

<file path=ppt/slides/_rels/slide12.xml.rels><?xml version="1.0" encoding="UTF-8" standalone="yes"?>
<Relationships xmlns="http://schemas.openxmlformats.org/package/2006/relationships"><Relationship Id="rId8" Type="http://schemas.openxmlformats.org/officeDocument/2006/relationships/customXml" Target="../ink/ink329.xml"/><Relationship Id="rId13" Type="http://schemas.openxmlformats.org/officeDocument/2006/relationships/customXml" Target="../ink/ink334.xml"/><Relationship Id="rId18" Type="http://schemas.openxmlformats.org/officeDocument/2006/relationships/customXml" Target="../ink/ink338.xml"/><Relationship Id="rId26" Type="http://schemas.openxmlformats.org/officeDocument/2006/relationships/customXml" Target="../ink/ink346.xml"/><Relationship Id="rId39" Type="http://schemas.openxmlformats.org/officeDocument/2006/relationships/customXml" Target="../ink/ink358.xml"/><Relationship Id="rId3" Type="http://schemas.openxmlformats.org/officeDocument/2006/relationships/image" Target="../media/image1.png"/><Relationship Id="rId21" Type="http://schemas.openxmlformats.org/officeDocument/2006/relationships/customXml" Target="../ink/ink341.xml"/><Relationship Id="rId34" Type="http://schemas.openxmlformats.org/officeDocument/2006/relationships/customXml" Target="../ink/ink353.xml"/><Relationship Id="rId7" Type="http://schemas.openxmlformats.org/officeDocument/2006/relationships/image" Target="../media/image2.png"/><Relationship Id="rId12" Type="http://schemas.openxmlformats.org/officeDocument/2006/relationships/customXml" Target="../ink/ink333.xml"/><Relationship Id="rId17" Type="http://schemas.openxmlformats.org/officeDocument/2006/relationships/image" Target="../media/image3.png"/><Relationship Id="rId25" Type="http://schemas.openxmlformats.org/officeDocument/2006/relationships/customXml" Target="../ink/ink345.xml"/><Relationship Id="rId33" Type="http://schemas.openxmlformats.org/officeDocument/2006/relationships/customXml" Target="../ink/ink352.xml"/><Relationship Id="rId38" Type="http://schemas.openxmlformats.org/officeDocument/2006/relationships/customXml" Target="../ink/ink357.xml"/><Relationship Id="rId2" Type="http://schemas.openxmlformats.org/officeDocument/2006/relationships/customXml" Target="../ink/ink325.xml"/><Relationship Id="rId16" Type="http://schemas.openxmlformats.org/officeDocument/2006/relationships/customXml" Target="../ink/ink337.xml"/><Relationship Id="rId20" Type="http://schemas.openxmlformats.org/officeDocument/2006/relationships/customXml" Target="../ink/ink340.xml"/><Relationship Id="rId29" Type="http://schemas.openxmlformats.org/officeDocument/2006/relationships/customXml" Target="../ink/ink348.xml"/><Relationship Id="rId41" Type="http://schemas.openxmlformats.org/officeDocument/2006/relationships/customXml" Target="../ink/ink360.xml"/><Relationship Id="rId1" Type="http://schemas.openxmlformats.org/officeDocument/2006/relationships/slideLayout" Target="../slideLayouts/slideLayout1.xml"/><Relationship Id="rId6" Type="http://schemas.openxmlformats.org/officeDocument/2006/relationships/customXml" Target="../ink/ink328.xml"/><Relationship Id="rId11" Type="http://schemas.openxmlformats.org/officeDocument/2006/relationships/customXml" Target="../ink/ink332.xml"/><Relationship Id="rId24" Type="http://schemas.openxmlformats.org/officeDocument/2006/relationships/customXml" Target="../ink/ink344.xml"/><Relationship Id="rId32" Type="http://schemas.openxmlformats.org/officeDocument/2006/relationships/customXml" Target="../ink/ink351.xml"/><Relationship Id="rId37" Type="http://schemas.openxmlformats.org/officeDocument/2006/relationships/customXml" Target="../ink/ink356.xml"/><Relationship Id="rId40" Type="http://schemas.openxmlformats.org/officeDocument/2006/relationships/customXml" Target="../ink/ink359.xml"/><Relationship Id="rId5" Type="http://schemas.openxmlformats.org/officeDocument/2006/relationships/customXml" Target="../ink/ink327.xml"/><Relationship Id="rId15" Type="http://schemas.openxmlformats.org/officeDocument/2006/relationships/customXml" Target="../ink/ink336.xml"/><Relationship Id="rId23" Type="http://schemas.openxmlformats.org/officeDocument/2006/relationships/customXml" Target="../ink/ink343.xml"/><Relationship Id="rId28" Type="http://schemas.openxmlformats.org/officeDocument/2006/relationships/customXml" Target="../ink/ink347.xml"/><Relationship Id="rId36" Type="http://schemas.openxmlformats.org/officeDocument/2006/relationships/customXml" Target="../ink/ink355.xml"/><Relationship Id="rId10" Type="http://schemas.openxmlformats.org/officeDocument/2006/relationships/customXml" Target="../ink/ink331.xml"/><Relationship Id="rId19" Type="http://schemas.openxmlformats.org/officeDocument/2006/relationships/customXml" Target="../ink/ink339.xml"/><Relationship Id="rId31" Type="http://schemas.openxmlformats.org/officeDocument/2006/relationships/customXml" Target="../ink/ink350.xml"/><Relationship Id="rId4" Type="http://schemas.openxmlformats.org/officeDocument/2006/relationships/customXml" Target="../ink/ink326.xml"/><Relationship Id="rId9" Type="http://schemas.openxmlformats.org/officeDocument/2006/relationships/customXml" Target="../ink/ink330.xml"/><Relationship Id="rId14" Type="http://schemas.openxmlformats.org/officeDocument/2006/relationships/customXml" Target="../ink/ink335.xml"/><Relationship Id="rId22" Type="http://schemas.openxmlformats.org/officeDocument/2006/relationships/customXml" Target="../ink/ink342.xml"/><Relationship Id="rId27" Type="http://schemas.openxmlformats.org/officeDocument/2006/relationships/image" Target="../media/image4.png"/><Relationship Id="rId30" Type="http://schemas.openxmlformats.org/officeDocument/2006/relationships/customXml" Target="../ink/ink349.xml"/><Relationship Id="rId35" Type="http://schemas.openxmlformats.org/officeDocument/2006/relationships/customXml" Target="../ink/ink354.xml"/></Relationships>
</file>

<file path=ppt/slides/_rels/slide13.xml.rels><?xml version="1.0" encoding="UTF-8" standalone="yes"?>
<Relationships xmlns="http://schemas.openxmlformats.org/package/2006/relationships"><Relationship Id="rId8" Type="http://schemas.openxmlformats.org/officeDocument/2006/relationships/customXml" Target="../ink/ink365.xml"/><Relationship Id="rId13" Type="http://schemas.openxmlformats.org/officeDocument/2006/relationships/customXml" Target="../ink/ink370.xml"/><Relationship Id="rId18" Type="http://schemas.openxmlformats.org/officeDocument/2006/relationships/customXml" Target="../ink/ink374.xml"/><Relationship Id="rId26" Type="http://schemas.openxmlformats.org/officeDocument/2006/relationships/customXml" Target="../ink/ink382.xml"/><Relationship Id="rId39" Type="http://schemas.openxmlformats.org/officeDocument/2006/relationships/customXml" Target="../ink/ink394.xml"/><Relationship Id="rId3" Type="http://schemas.openxmlformats.org/officeDocument/2006/relationships/image" Target="../media/image1.png"/><Relationship Id="rId21" Type="http://schemas.openxmlformats.org/officeDocument/2006/relationships/customXml" Target="../ink/ink377.xml"/><Relationship Id="rId34" Type="http://schemas.openxmlformats.org/officeDocument/2006/relationships/customXml" Target="../ink/ink389.xml"/><Relationship Id="rId7" Type="http://schemas.openxmlformats.org/officeDocument/2006/relationships/image" Target="../media/image2.png"/><Relationship Id="rId12" Type="http://schemas.openxmlformats.org/officeDocument/2006/relationships/customXml" Target="../ink/ink369.xml"/><Relationship Id="rId17" Type="http://schemas.openxmlformats.org/officeDocument/2006/relationships/image" Target="../media/image3.png"/><Relationship Id="rId25" Type="http://schemas.openxmlformats.org/officeDocument/2006/relationships/customXml" Target="../ink/ink381.xml"/><Relationship Id="rId33" Type="http://schemas.openxmlformats.org/officeDocument/2006/relationships/customXml" Target="../ink/ink388.xml"/><Relationship Id="rId38" Type="http://schemas.openxmlformats.org/officeDocument/2006/relationships/customXml" Target="../ink/ink393.xml"/><Relationship Id="rId2" Type="http://schemas.openxmlformats.org/officeDocument/2006/relationships/customXml" Target="../ink/ink361.xml"/><Relationship Id="rId16" Type="http://schemas.openxmlformats.org/officeDocument/2006/relationships/customXml" Target="../ink/ink373.xml"/><Relationship Id="rId20" Type="http://schemas.openxmlformats.org/officeDocument/2006/relationships/customXml" Target="../ink/ink376.xml"/><Relationship Id="rId29" Type="http://schemas.openxmlformats.org/officeDocument/2006/relationships/customXml" Target="../ink/ink384.xml"/><Relationship Id="rId41" Type="http://schemas.openxmlformats.org/officeDocument/2006/relationships/customXml" Target="../ink/ink396.xml"/><Relationship Id="rId1" Type="http://schemas.openxmlformats.org/officeDocument/2006/relationships/slideLayout" Target="../slideLayouts/slideLayout1.xml"/><Relationship Id="rId6" Type="http://schemas.openxmlformats.org/officeDocument/2006/relationships/customXml" Target="../ink/ink364.xml"/><Relationship Id="rId11" Type="http://schemas.openxmlformats.org/officeDocument/2006/relationships/customXml" Target="../ink/ink368.xml"/><Relationship Id="rId24" Type="http://schemas.openxmlformats.org/officeDocument/2006/relationships/customXml" Target="../ink/ink380.xml"/><Relationship Id="rId32" Type="http://schemas.openxmlformats.org/officeDocument/2006/relationships/customXml" Target="../ink/ink387.xml"/><Relationship Id="rId37" Type="http://schemas.openxmlformats.org/officeDocument/2006/relationships/customXml" Target="../ink/ink392.xml"/><Relationship Id="rId40" Type="http://schemas.openxmlformats.org/officeDocument/2006/relationships/customXml" Target="../ink/ink395.xml"/><Relationship Id="rId5" Type="http://schemas.openxmlformats.org/officeDocument/2006/relationships/customXml" Target="../ink/ink363.xml"/><Relationship Id="rId15" Type="http://schemas.openxmlformats.org/officeDocument/2006/relationships/customXml" Target="../ink/ink372.xml"/><Relationship Id="rId23" Type="http://schemas.openxmlformats.org/officeDocument/2006/relationships/customXml" Target="../ink/ink379.xml"/><Relationship Id="rId28" Type="http://schemas.openxmlformats.org/officeDocument/2006/relationships/customXml" Target="../ink/ink383.xml"/><Relationship Id="rId36" Type="http://schemas.openxmlformats.org/officeDocument/2006/relationships/customXml" Target="../ink/ink391.xml"/><Relationship Id="rId10" Type="http://schemas.openxmlformats.org/officeDocument/2006/relationships/customXml" Target="../ink/ink367.xml"/><Relationship Id="rId19" Type="http://schemas.openxmlformats.org/officeDocument/2006/relationships/customXml" Target="../ink/ink375.xml"/><Relationship Id="rId31" Type="http://schemas.openxmlformats.org/officeDocument/2006/relationships/customXml" Target="../ink/ink386.xml"/><Relationship Id="rId4" Type="http://schemas.openxmlformats.org/officeDocument/2006/relationships/customXml" Target="../ink/ink362.xml"/><Relationship Id="rId9" Type="http://schemas.openxmlformats.org/officeDocument/2006/relationships/customXml" Target="../ink/ink366.xml"/><Relationship Id="rId14" Type="http://schemas.openxmlformats.org/officeDocument/2006/relationships/customXml" Target="../ink/ink371.xml"/><Relationship Id="rId22" Type="http://schemas.openxmlformats.org/officeDocument/2006/relationships/customXml" Target="../ink/ink378.xml"/><Relationship Id="rId27" Type="http://schemas.openxmlformats.org/officeDocument/2006/relationships/image" Target="../media/image4.png"/><Relationship Id="rId30" Type="http://schemas.openxmlformats.org/officeDocument/2006/relationships/customXml" Target="../ink/ink385.xml"/><Relationship Id="rId35" Type="http://schemas.openxmlformats.org/officeDocument/2006/relationships/customXml" Target="../ink/ink390.xml"/></Relationships>
</file>

<file path=ppt/slides/_rels/slide14.xml.rels><?xml version="1.0" encoding="UTF-8" standalone="yes"?>
<Relationships xmlns="http://schemas.openxmlformats.org/package/2006/relationships"><Relationship Id="rId8" Type="http://schemas.openxmlformats.org/officeDocument/2006/relationships/customXml" Target="../ink/ink401.xml"/><Relationship Id="rId13" Type="http://schemas.openxmlformats.org/officeDocument/2006/relationships/customXml" Target="../ink/ink406.xml"/><Relationship Id="rId18" Type="http://schemas.openxmlformats.org/officeDocument/2006/relationships/customXml" Target="../ink/ink410.xml"/><Relationship Id="rId26" Type="http://schemas.openxmlformats.org/officeDocument/2006/relationships/customXml" Target="../ink/ink418.xml"/><Relationship Id="rId39" Type="http://schemas.openxmlformats.org/officeDocument/2006/relationships/customXml" Target="../ink/ink430.xml"/><Relationship Id="rId3" Type="http://schemas.openxmlformats.org/officeDocument/2006/relationships/image" Target="../media/image1.png"/><Relationship Id="rId21" Type="http://schemas.openxmlformats.org/officeDocument/2006/relationships/customXml" Target="../ink/ink413.xml"/><Relationship Id="rId34" Type="http://schemas.openxmlformats.org/officeDocument/2006/relationships/customXml" Target="../ink/ink425.xml"/><Relationship Id="rId7" Type="http://schemas.openxmlformats.org/officeDocument/2006/relationships/image" Target="../media/image2.png"/><Relationship Id="rId12" Type="http://schemas.openxmlformats.org/officeDocument/2006/relationships/customXml" Target="../ink/ink405.xml"/><Relationship Id="rId17" Type="http://schemas.openxmlformats.org/officeDocument/2006/relationships/image" Target="../media/image3.png"/><Relationship Id="rId25" Type="http://schemas.openxmlformats.org/officeDocument/2006/relationships/customXml" Target="../ink/ink417.xml"/><Relationship Id="rId33" Type="http://schemas.openxmlformats.org/officeDocument/2006/relationships/customXml" Target="../ink/ink424.xml"/><Relationship Id="rId38" Type="http://schemas.openxmlformats.org/officeDocument/2006/relationships/customXml" Target="../ink/ink429.xml"/><Relationship Id="rId2" Type="http://schemas.openxmlformats.org/officeDocument/2006/relationships/customXml" Target="../ink/ink397.xml"/><Relationship Id="rId16" Type="http://schemas.openxmlformats.org/officeDocument/2006/relationships/customXml" Target="../ink/ink409.xml"/><Relationship Id="rId20" Type="http://schemas.openxmlformats.org/officeDocument/2006/relationships/customXml" Target="../ink/ink412.xml"/><Relationship Id="rId29" Type="http://schemas.openxmlformats.org/officeDocument/2006/relationships/customXml" Target="../ink/ink420.xml"/><Relationship Id="rId41" Type="http://schemas.openxmlformats.org/officeDocument/2006/relationships/customXml" Target="../ink/ink432.xml"/><Relationship Id="rId1" Type="http://schemas.openxmlformats.org/officeDocument/2006/relationships/slideLayout" Target="../slideLayouts/slideLayout1.xml"/><Relationship Id="rId6" Type="http://schemas.openxmlformats.org/officeDocument/2006/relationships/customXml" Target="../ink/ink400.xml"/><Relationship Id="rId11" Type="http://schemas.openxmlformats.org/officeDocument/2006/relationships/customXml" Target="../ink/ink404.xml"/><Relationship Id="rId24" Type="http://schemas.openxmlformats.org/officeDocument/2006/relationships/customXml" Target="../ink/ink416.xml"/><Relationship Id="rId32" Type="http://schemas.openxmlformats.org/officeDocument/2006/relationships/customXml" Target="../ink/ink423.xml"/><Relationship Id="rId37" Type="http://schemas.openxmlformats.org/officeDocument/2006/relationships/customXml" Target="../ink/ink428.xml"/><Relationship Id="rId40" Type="http://schemas.openxmlformats.org/officeDocument/2006/relationships/customXml" Target="../ink/ink431.xml"/><Relationship Id="rId5" Type="http://schemas.openxmlformats.org/officeDocument/2006/relationships/customXml" Target="../ink/ink399.xml"/><Relationship Id="rId15" Type="http://schemas.openxmlformats.org/officeDocument/2006/relationships/customXml" Target="../ink/ink408.xml"/><Relationship Id="rId23" Type="http://schemas.openxmlformats.org/officeDocument/2006/relationships/customXml" Target="../ink/ink415.xml"/><Relationship Id="rId28" Type="http://schemas.openxmlformats.org/officeDocument/2006/relationships/customXml" Target="../ink/ink419.xml"/><Relationship Id="rId36" Type="http://schemas.openxmlformats.org/officeDocument/2006/relationships/customXml" Target="../ink/ink427.xml"/><Relationship Id="rId10" Type="http://schemas.openxmlformats.org/officeDocument/2006/relationships/customXml" Target="../ink/ink403.xml"/><Relationship Id="rId19" Type="http://schemas.openxmlformats.org/officeDocument/2006/relationships/customXml" Target="../ink/ink411.xml"/><Relationship Id="rId31" Type="http://schemas.openxmlformats.org/officeDocument/2006/relationships/customXml" Target="../ink/ink422.xml"/><Relationship Id="rId4" Type="http://schemas.openxmlformats.org/officeDocument/2006/relationships/customXml" Target="../ink/ink398.xml"/><Relationship Id="rId9" Type="http://schemas.openxmlformats.org/officeDocument/2006/relationships/customXml" Target="../ink/ink402.xml"/><Relationship Id="rId14" Type="http://schemas.openxmlformats.org/officeDocument/2006/relationships/customXml" Target="../ink/ink407.xml"/><Relationship Id="rId22" Type="http://schemas.openxmlformats.org/officeDocument/2006/relationships/customXml" Target="../ink/ink414.xml"/><Relationship Id="rId27" Type="http://schemas.openxmlformats.org/officeDocument/2006/relationships/image" Target="../media/image4.png"/><Relationship Id="rId30" Type="http://schemas.openxmlformats.org/officeDocument/2006/relationships/customXml" Target="../ink/ink421.xml"/><Relationship Id="rId35" Type="http://schemas.openxmlformats.org/officeDocument/2006/relationships/customXml" Target="../ink/ink426.xml"/></Relationships>
</file>

<file path=ppt/slides/_rels/slide15.xml.rels><?xml version="1.0" encoding="UTF-8" standalone="yes"?>
<Relationships xmlns="http://schemas.openxmlformats.org/package/2006/relationships"><Relationship Id="rId8" Type="http://schemas.openxmlformats.org/officeDocument/2006/relationships/customXml" Target="../ink/ink437.xml"/><Relationship Id="rId13" Type="http://schemas.openxmlformats.org/officeDocument/2006/relationships/customXml" Target="../ink/ink442.xml"/><Relationship Id="rId18" Type="http://schemas.openxmlformats.org/officeDocument/2006/relationships/customXml" Target="../ink/ink446.xml"/><Relationship Id="rId26" Type="http://schemas.openxmlformats.org/officeDocument/2006/relationships/customXml" Target="../ink/ink454.xml"/><Relationship Id="rId39" Type="http://schemas.openxmlformats.org/officeDocument/2006/relationships/customXml" Target="../ink/ink466.xml"/><Relationship Id="rId3" Type="http://schemas.openxmlformats.org/officeDocument/2006/relationships/image" Target="../media/image1.png"/><Relationship Id="rId21" Type="http://schemas.openxmlformats.org/officeDocument/2006/relationships/customXml" Target="../ink/ink449.xml"/><Relationship Id="rId34" Type="http://schemas.openxmlformats.org/officeDocument/2006/relationships/customXml" Target="../ink/ink461.xml"/><Relationship Id="rId7" Type="http://schemas.openxmlformats.org/officeDocument/2006/relationships/image" Target="../media/image2.png"/><Relationship Id="rId12" Type="http://schemas.openxmlformats.org/officeDocument/2006/relationships/customXml" Target="../ink/ink441.xml"/><Relationship Id="rId17" Type="http://schemas.openxmlformats.org/officeDocument/2006/relationships/image" Target="../media/image3.png"/><Relationship Id="rId25" Type="http://schemas.openxmlformats.org/officeDocument/2006/relationships/customXml" Target="../ink/ink453.xml"/><Relationship Id="rId33" Type="http://schemas.openxmlformats.org/officeDocument/2006/relationships/customXml" Target="../ink/ink460.xml"/><Relationship Id="rId38" Type="http://schemas.openxmlformats.org/officeDocument/2006/relationships/customXml" Target="../ink/ink465.xml"/><Relationship Id="rId2" Type="http://schemas.openxmlformats.org/officeDocument/2006/relationships/customXml" Target="../ink/ink433.xml"/><Relationship Id="rId16" Type="http://schemas.openxmlformats.org/officeDocument/2006/relationships/customXml" Target="../ink/ink445.xml"/><Relationship Id="rId20" Type="http://schemas.openxmlformats.org/officeDocument/2006/relationships/customXml" Target="../ink/ink448.xml"/><Relationship Id="rId29" Type="http://schemas.openxmlformats.org/officeDocument/2006/relationships/customXml" Target="../ink/ink456.xml"/><Relationship Id="rId41" Type="http://schemas.openxmlformats.org/officeDocument/2006/relationships/customXml" Target="../ink/ink468.xml"/><Relationship Id="rId1" Type="http://schemas.openxmlformats.org/officeDocument/2006/relationships/slideLayout" Target="../slideLayouts/slideLayout1.xml"/><Relationship Id="rId6" Type="http://schemas.openxmlformats.org/officeDocument/2006/relationships/customXml" Target="../ink/ink436.xml"/><Relationship Id="rId11" Type="http://schemas.openxmlformats.org/officeDocument/2006/relationships/customXml" Target="../ink/ink440.xml"/><Relationship Id="rId24" Type="http://schemas.openxmlformats.org/officeDocument/2006/relationships/customXml" Target="../ink/ink452.xml"/><Relationship Id="rId32" Type="http://schemas.openxmlformats.org/officeDocument/2006/relationships/customXml" Target="../ink/ink459.xml"/><Relationship Id="rId37" Type="http://schemas.openxmlformats.org/officeDocument/2006/relationships/customXml" Target="../ink/ink464.xml"/><Relationship Id="rId40" Type="http://schemas.openxmlformats.org/officeDocument/2006/relationships/customXml" Target="../ink/ink467.xml"/><Relationship Id="rId5" Type="http://schemas.openxmlformats.org/officeDocument/2006/relationships/customXml" Target="../ink/ink435.xml"/><Relationship Id="rId15" Type="http://schemas.openxmlformats.org/officeDocument/2006/relationships/customXml" Target="../ink/ink444.xml"/><Relationship Id="rId23" Type="http://schemas.openxmlformats.org/officeDocument/2006/relationships/customXml" Target="../ink/ink451.xml"/><Relationship Id="rId28" Type="http://schemas.openxmlformats.org/officeDocument/2006/relationships/customXml" Target="../ink/ink455.xml"/><Relationship Id="rId36" Type="http://schemas.openxmlformats.org/officeDocument/2006/relationships/customXml" Target="../ink/ink463.xml"/><Relationship Id="rId10" Type="http://schemas.openxmlformats.org/officeDocument/2006/relationships/customXml" Target="../ink/ink439.xml"/><Relationship Id="rId19" Type="http://schemas.openxmlformats.org/officeDocument/2006/relationships/customXml" Target="../ink/ink447.xml"/><Relationship Id="rId31" Type="http://schemas.openxmlformats.org/officeDocument/2006/relationships/customXml" Target="../ink/ink458.xml"/><Relationship Id="rId4" Type="http://schemas.openxmlformats.org/officeDocument/2006/relationships/customXml" Target="../ink/ink434.xml"/><Relationship Id="rId9" Type="http://schemas.openxmlformats.org/officeDocument/2006/relationships/customXml" Target="../ink/ink438.xml"/><Relationship Id="rId14" Type="http://schemas.openxmlformats.org/officeDocument/2006/relationships/customXml" Target="../ink/ink443.xml"/><Relationship Id="rId22" Type="http://schemas.openxmlformats.org/officeDocument/2006/relationships/customXml" Target="../ink/ink450.xml"/><Relationship Id="rId27" Type="http://schemas.openxmlformats.org/officeDocument/2006/relationships/image" Target="../media/image4.png"/><Relationship Id="rId30" Type="http://schemas.openxmlformats.org/officeDocument/2006/relationships/customXml" Target="../ink/ink457.xml"/><Relationship Id="rId35" Type="http://schemas.openxmlformats.org/officeDocument/2006/relationships/customXml" Target="../ink/ink462.xml"/></Relationships>
</file>

<file path=ppt/slides/_rels/slide16.xml.rels><?xml version="1.0" encoding="UTF-8" standalone="yes"?>
<Relationships xmlns="http://schemas.openxmlformats.org/package/2006/relationships"><Relationship Id="rId8" Type="http://schemas.openxmlformats.org/officeDocument/2006/relationships/customXml" Target="../ink/ink473.xml"/><Relationship Id="rId13" Type="http://schemas.openxmlformats.org/officeDocument/2006/relationships/customXml" Target="../ink/ink478.xml"/><Relationship Id="rId18" Type="http://schemas.openxmlformats.org/officeDocument/2006/relationships/customXml" Target="../ink/ink482.xml"/><Relationship Id="rId26" Type="http://schemas.openxmlformats.org/officeDocument/2006/relationships/customXml" Target="../ink/ink490.xml"/><Relationship Id="rId39" Type="http://schemas.openxmlformats.org/officeDocument/2006/relationships/customXml" Target="../ink/ink502.xml"/><Relationship Id="rId3" Type="http://schemas.openxmlformats.org/officeDocument/2006/relationships/image" Target="../media/image1.png"/><Relationship Id="rId21" Type="http://schemas.openxmlformats.org/officeDocument/2006/relationships/customXml" Target="../ink/ink485.xml"/><Relationship Id="rId34" Type="http://schemas.openxmlformats.org/officeDocument/2006/relationships/customXml" Target="../ink/ink497.xml"/><Relationship Id="rId7" Type="http://schemas.openxmlformats.org/officeDocument/2006/relationships/image" Target="../media/image2.png"/><Relationship Id="rId12" Type="http://schemas.openxmlformats.org/officeDocument/2006/relationships/customXml" Target="../ink/ink477.xml"/><Relationship Id="rId17" Type="http://schemas.openxmlformats.org/officeDocument/2006/relationships/image" Target="../media/image3.png"/><Relationship Id="rId25" Type="http://schemas.openxmlformats.org/officeDocument/2006/relationships/customXml" Target="../ink/ink489.xml"/><Relationship Id="rId33" Type="http://schemas.openxmlformats.org/officeDocument/2006/relationships/customXml" Target="../ink/ink496.xml"/><Relationship Id="rId38" Type="http://schemas.openxmlformats.org/officeDocument/2006/relationships/customXml" Target="../ink/ink501.xml"/><Relationship Id="rId2" Type="http://schemas.openxmlformats.org/officeDocument/2006/relationships/customXml" Target="../ink/ink469.xml"/><Relationship Id="rId16" Type="http://schemas.openxmlformats.org/officeDocument/2006/relationships/customXml" Target="../ink/ink481.xml"/><Relationship Id="rId20" Type="http://schemas.openxmlformats.org/officeDocument/2006/relationships/customXml" Target="../ink/ink484.xml"/><Relationship Id="rId29" Type="http://schemas.openxmlformats.org/officeDocument/2006/relationships/customXml" Target="../ink/ink492.xml"/><Relationship Id="rId41" Type="http://schemas.openxmlformats.org/officeDocument/2006/relationships/customXml" Target="../ink/ink504.xml"/><Relationship Id="rId1" Type="http://schemas.openxmlformats.org/officeDocument/2006/relationships/slideLayout" Target="../slideLayouts/slideLayout1.xml"/><Relationship Id="rId6" Type="http://schemas.openxmlformats.org/officeDocument/2006/relationships/customXml" Target="../ink/ink472.xml"/><Relationship Id="rId11" Type="http://schemas.openxmlformats.org/officeDocument/2006/relationships/customXml" Target="../ink/ink476.xml"/><Relationship Id="rId24" Type="http://schemas.openxmlformats.org/officeDocument/2006/relationships/customXml" Target="../ink/ink488.xml"/><Relationship Id="rId32" Type="http://schemas.openxmlformats.org/officeDocument/2006/relationships/customXml" Target="../ink/ink495.xml"/><Relationship Id="rId37" Type="http://schemas.openxmlformats.org/officeDocument/2006/relationships/customXml" Target="../ink/ink500.xml"/><Relationship Id="rId40" Type="http://schemas.openxmlformats.org/officeDocument/2006/relationships/customXml" Target="../ink/ink503.xml"/><Relationship Id="rId5" Type="http://schemas.openxmlformats.org/officeDocument/2006/relationships/customXml" Target="../ink/ink471.xml"/><Relationship Id="rId15" Type="http://schemas.openxmlformats.org/officeDocument/2006/relationships/customXml" Target="../ink/ink480.xml"/><Relationship Id="rId23" Type="http://schemas.openxmlformats.org/officeDocument/2006/relationships/customXml" Target="../ink/ink487.xml"/><Relationship Id="rId28" Type="http://schemas.openxmlformats.org/officeDocument/2006/relationships/customXml" Target="../ink/ink491.xml"/><Relationship Id="rId36" Type="http://schemas.openxmlformats.org/officeDocument/2006/relationships/customXml" Target="../ink/ink499.xml"/><Relationship Id="rId10" Type="http://schemas.openxmlformats.org/officeDocument/2006/relationships/customXml" Target="../ink/ink475.xml"/><Relationship Id="rId19" Type="http://schemas.openxmlformats.org/officeDocument/2006/relationships/customXml" Target="../ink/ink483.xml"/><Relationship Id="rId31" Type="http://schemas.openxmlformats.org/officeDocument/2006/relationships/customXml" Target="../ink/ink494.xml"/><Relationship Id="rId4" Type="http://schemas.openxmlformats.org/officeDocument/2006/relationships/customXml" Target="../ink/ink470.xml"/><Relationship Id="rId9" Type="http://schemas.openxmlformats.org/officeDocument/2006/relationships/customXml" Target="../ink/ink474.xml"/><Relationship Id="rId14" Type="http://schemas.openxmlformats.org/officeDocument/2006/relationships/customXml" Target="../ink/ink479.xml"/><Relationship Id="rId22" Type="http://schemas.openxmlformats.org/officeDocument/2006/relationships/customXml" Target="../ink/ink486.xml"/><Relationship Id="rId27" Type="http://schemas.openxmlformats.org/officeDocument/2006/relationships/image" Target="../media/image4.png"/><Relationship Id="rId30" Type="http://schemas.openxmlformats.org/officeDocument/2006/relationships/customXml" Target="../ink/ink493.xml"/><Relationship Id="rId35" Type="http://schemas.openxmlformats.org/officeDocument/2006/relationships/customXml" Target="../ink/ink498.xml"/></Relationships>
</file>

<file path=ppt/slides/_rels/slide17.xml.rels><?xml version="1.0" encoding="UTF-8" standalone="yes"?>
<Relationships xmlns="http://schemas.openxmlformats.org/package/2006/relationships"><Relationship Id="rId8" Type="http://schemas.openxmlformats.org/officeDocument/2006/relationships/customXml" Target="../ink/ink509.xml"/><Relationship Id="rId13" Type="http://schemas.openxmlformats.org/officeDocument/2006/relationships/customXml" Target="../ink/ink514.xml"/><Relationship Id="rId18" Type="http://schemas.openxmlformats.org/officeDocument/2006/relationships/customXml" Target="../ink/ink518.xml"/><Relationship Id="rId26" Type="http://schemas.openxmlformats.org/officeDocument/2006/relationships/customXml" Target="../ink/ink526.xml"/><Relationship Id="rId39" Type="http://schemas.openxmlformats.org/officeDocument/2006/relationships/customXml" Target="../ink/ink538.xml"/><Relationship Id="rId3" Type="http://schemas.openxmlformats.org/officeDocument/2006/relationships/image" Target="../media/image1.png"/><Relationship Id="rId21" Type="http://schemas.openxmlformats.org/officeDocument/2006/relationships/customXml" Target="../ink/ink521.xml"/><Relationship Id="rId34" Type="http://schemas.openxmlformats.org/officeDocument/2006/relationships/customXml" Target="../ink/ink533.xml"/><Relationship Id="rId7" Type="http://schemas.openxmlformats.org/officeDocument/2006/relationships/image" Target="../media/image2.png"/><Relationship Id="rId12" Type="http://schemas.openxmlformats.org/officeDocument/2006/relationships/customXml" Target="../ink/ink513.xml"/><Relationship Id="rId17" Type="http://schemas.openxmlformats.org/officeDocument/2006/relationships/image" Target="../media/image3.png"/><Relationship Id="rId25" Type="http://schemas.openxmlformats.org/officeDocument/2006/relationships/customXml" Target="../ink/ink525.xml"/><Relationship Id="rId33" Type="http://schemas.openxmlformats.org/officeDocument/2006/relationships/customXml" Target="../ink/ink532.xml"/><Relationship Id="rId38" Type="http://schemas.openxmlformats.org/officeDocument/2006/relationships/customXml" Target="../ink/ink537.xml"/><Relationship Id="rId2" Type="http://schemas.openxmlformats.org/officeDocument/2006/relationships/customXml" Target="../ink/ink505.xml"/><Relationship Id="rId16" Type="http://schemas.openxmlformats.org/officeDocument/2006/relationships/customXml" Target="../ink/ink517.xml"/><Relationship Id="rId20" Type="http://schemas.openxmlformats.org/officeDocument/2006/relationships/customXml" Target="../ink/ink520.xml"/><Relationship Id="rId29" Type="http://schemas.openxmlformats.org/officeDocument/2006/relationships/customXml" Target="../ink/ink528.xml"/><Relationship Id="rId41" Type="http://schemas.openxmlformats.org/officeDocument/2006/relationships/customXml" Target="../ink/ink540.xml"/><Relationship Id="rId1" Type="http://schemas.openxmlformats.org/officeDocument/2006/relationships/slideLayout" Target="../slideLayouts/slideLayout1.xml"/><Relationship Id="rId6" Type="http://schemas.openxmlformats.org/officeDocument/2006/relationships/customXml" Target="../ink/ink508.xml"/><Relationship Id="rId11" Type="http://schemas.openxmlformats.org/officeDocument/2006/relationships/customXml" Target="../ink/ink512.xml"/><Relationship Id="rId24" Type="http://schemas.openxmlformats.org/officeDocument/2006/relationships/customXml" Target="../ink/ink524.xml"/><Relationship Id="rId32" Type="http://schemas.openxmlformats.org/officeDocument/2006/relationships/customXml" Target="../ink/ink531.xml"/><Relationship Id="rId37" Type="http://schemas.openxmlformats.org/officeDocument/2006/relationships/customXml" Target="../ink/ink536.xml"/><Relationship Id="rId40" Type="http://schemas.openxmlformats.org/officeDocument/2006/relationships/customXml" Target="../ink/ink539.xml"/><Relationship Id="rId5" Type="http://schemas.openxmlformats.org/officeDocument/2006/relationships/customXml" Target="../ink/ink507.xml"/><Relationship Id="rId15" Type="http://schemas.openxmlformats.org/officeDocument/2006/relationships/customXml" Target="../ink/ink516.xml"/><Relationship Id="rId23" Type="http://schemas.openxmlformats.org/officeDocument/2006/relationships/customXml" Target="../ink/ink523.xml"/><Relationship Id="rId28" Type="http://schemas.openxmlformats.org/officeDocument/2006/relationships/customXml" Target="../ink/ink527.xml"/><Relationship Id="rId36" Type="http://schemas.openxmlformats.org/officeDocument/2006/relationships/customXml" Target="../ink/ink535.xml"/><Relationship Id="rId10" Type="http://schemas.openxmlformats.org/officeDocument/2006/relationships/customXml" Target="../ink/ink511.xml"/><Relationship Id="rId19" Type="http://schemas.openxmlformats.org/officeDocument/2006/relationships/customXml" Target="../ink/ink519.xml"/><Relationship Id="rId31" Type="http://schemas.openxmlformats.org/officeDocument/2006/relationships/customXml" Target="../ink/ink530.xml"/><Relationship Id="rId4" Type="http://schemas.openxmlformats.org/officeDocument/2006/relationships/customXml" Target="../ink/ink506.xml"/><Relationship Id="rId9" Type="http://schemas.openxmlformats.org/officeDocument/2006/relationships/customXml" Target="../ink/ink510.xml"/><Relationship Id="rId14" Type="http://schemas.openxmlformats.org/officeDocument/2006/relationships/customXml" Target="../ink/ink515.xml"/><Relationship Id="rId22" Type="http://schemas.openxmlformats.org/officeDocument/2006/relationships/customXml" Target="../ink/ink522.xml"/><Relationship Id="rId27" Type="http://schemas.openxmlformats.org/officeDocument/2006/relationships/image" Target="../media/image4.png"/><Relationship Id="rId30" Type="http://schemas.openxmlformats.org/officeDocument/2006/relationships/customXml" Target="../ink/ink529.xml"/><Relationship Id="rId35" Type="http://schemas.openxmlformats.org/officeDocument/2006/relationships/customXml" Target="../ink/ink534.xml"/></Relationships>
</file>

<file path=ppt/slides/_rels/slide18.xml.rels><?xml version="1.0" encoding="UTF-8" standalone="yes"?>
<Relationships xmlns="http://schemas.openxmlformats.org/package/2006/relationships"><Relationship Id="rId8" Type="http://schemas.openxmlformats.org/officeDocument/2006/relationships/customXml" Target="../ink/ink545.xml"/><Relationship Id="rId13" Type="http://schemas.openxmlformats.org/officeDocument/2006/relationships/customXml" Target="../ink/ink550.xml"/><Relationship Id="rId18" Type="http://schemas.openxmlformats.org/officeDocument/2006/relationships/customXml" Target="../ink/ink554.xml"/><Relationship Id="rId26" Type="http://schemas.openxmlformats.org/officeDocument/2006/relationships/customXml" Target="../ink/ink562.xml"/><Relationship Id="rId39" Type="http://schemas.openxmlformats.org/officeDocument/2006/relationships/customXml" Target="../ink/ink574.xml"/><Relationship Id="rId3" Type="http://schemas.openxmlformats.org/officeDocument/2006/relationships/image" Target="../media/image1.png"/><Relationship Id="rId21" Type="http://schemas.openxmlformats.org/officeDocument/2006/relationships/customXml" Target="../ink/ink557.xml"/><Relationship Id="rId34" Type="http://schemas.openxmlformats.org/officeDocument/2006/relationships/customXml" Target="../ink/ink569.xml"/><Relationship Id="rId7" Type="http://schemas.openxmlformats.org/officeDocument/2006/relationships/image" Target="../media/image2.png"/><Relationship Id="rId12" Type="http://schemas.openxmlformats.org/officeDocument/2006/relationships/customXml" Target="../ink/ink549.xml"/><Relationship Id="rId17" Type="http://schemas.openxmlformats.org/officeDocument/2006/relationships/image" Target="../media/image3.png"/><Relationship Id="rId25" Type="http://schemas.openxmlformats.org/officeDocument/2006/relationships/customXml" Target="../ink/ink561.xml"/><Relationship Id="rId33" Type="http://schemas.openxmlformats.org/officeDocument/2006/relationships/customXml" Target="../ink/ink568.xml"/><Relationship Id="rId38" Type="http://schemas.openxmlformats.org/officeDocument/2006/relationships/customXml" Target="../ink/ink573.xml"/><Relationship Id="rId2" Type="http://schemas.openxmlformats.org/officeDocument/2006/relationships/customXml" Target="../ink/ink541.xml"/><Relationship Id="rId16" Type="http://schemas.openxmlformats.org/officeDocument/2006/relationships/customXml" Target="../ink/ink553.xml"/><Relationship Id="rId20" Type="http://schemas.openxmlformats.org/officeDocument/2006/relationships/customXml" Target="../ink/ink556.xml"/><Relationship Id="rId29" Type="http://schemas.openxmlformats.org/officeDocument/2006/relationships/customXml" Target="../ink/ink564.xml"/><Relationship Id="rId41" Type="http://schemas.openxmlformats.org/officeDocument/2006/relationships/customXml" Target="../ink/ink576.xml"/><Relationship Id="rId1" Type="http://schemas.openxmlformats.org/officeDocument/2006/relationships/slideLayout" Target="../slideLayouts/slideLayout1.xml"/><Relationship Id="rId6" Type="http://schemas.openxmlformats.org/officeDocument/2006/relationships/customXml" Target="../ink/ink544.xml"/><Relationship Id="rId11" Type="http://schemas.openxmlformats.org/officeDocument/2006/relationships/customXml" Target="../ink/ink548.xml"/><Relationship Id="rId24" Type="http://schemas.openxmlformats.org/officeDocument/2006/relationships/customXml" Target="../ink/ink560.xml"/><Relationship Id="rId32" Type="http://schemas.openxmlformats.org/officeDocument/2006/relationships/customXml" Target="../ink/ink567.xml"/><Relationship Id="rId37" Type="http://schemas.openxmlformats.org/officeDocument/2006/relationships/customXml" Target="../ink/ink572.xml"/><Relationship Id="rId40" Type="http://schemas.openxmlformats.org/officeDocument/2006/relationships/customXml" Target="../ink/ink575.xml"/><Relationship Id="rId5" Type="http://schemas.openxmlformats.org/officeDocument/2006/relationships/customXml" Target="../ink/ink543.xml"/><Relationship Id="rId15" Type="http://schemas.openxmlformats.org/officeDocument/2006/relationships/customXml" Target="../ink/ink552.xml"/><Relationship Id="rId23" Type="http://schemas.openxmlformats.org/officeDocument/2006/relationships/customXml" Target="../ink/ink559.xml"/><Relationship Id="rId28" Type="http://schemas.openxmlformats.org/officeDocument/2006/relationships/customXml" Target="../ink/ink563.xml"/><Relationship Id="rId36" Type="http://schemas.openxmlformats.org/officeDocument/2006/relationships/customXml" Target="../ink/ink571.xml"/><Relationship Id="rId10" Type="http://schemas.openxmlformats.org/officeDocument/2006/relationships/customXml" Target="../ink/ink547.xml"/><Relationship Id="rId19" Type="http://schemas.openxmlformats.org/officeDocument/2006/relationships/customXml" Target="../ink/ink555.xml"/><Relationship Id="rId31" Type="http://schemas.openxmlformats.org/officeDocument/2006/relationships/customXml" Target="../ink/ink566.xml"/><Relationship Id="rId4" Type="http://schemas.openxmlformats.org/officeDocument/2006/relationships/customXml" Target="../ink/ink542.xml"/><Relationship Id="rId9" Type="http://schemas.openxmlformats.org/officeDocument/2006/relationships/customXml" Target="../ink/ink546.xml"/><Relationship Id="rId14" Type="http://schemas.openxmlformats.org/officeDocument/2006/relationships/customXml" Target="../ink/ink551.xml"/><Relationship Id="rId22" Type="http://schemas.openxmlformats.org/officeDocument/2006/relationships/customXml" Target="../ink/ink558.xml"/><Relationship Id="rId27" Type="http://schemas.openxmlformats.org/officeDocument/2006/relationships/image" Target="../media/image4.png"/><Relationship Id="rId30" Type="http://schemas.openxmlformats.org/officeDocument/2006/relationships/customXml" Target="../ink/ink565.xml"/><Relationship Id="rId35" Type="http://schemas.openxmlformats.org/officeDocument/2006/relationships/customXml" Target="../ink/ink570.xml"/></Relationships>
</file>

<file path=ppt/slides/_rels/slide19.xml.rels><?xml version="1.0" encoding="UTF-8" standalone="yes"?>
<Relationships xmlns="http://schemas.openxmlformats.org/package/2006/relationships"><Relationship Id="rId8" Type="http://schemas.openxmlformats.org/officeDocument/2006/relationships/customXml" Target="../ink/ink581.xml"/><Relationship Id="rId13" Type="http://schemas.openxmlformats.org/officeDocument/2006/relationships/customXml" Target="../ink/ink586.xml"/><Relationship Id="rId18" Type="http://schemas.openxmlformats.org/officeDocument/2006/relationships/customXml" Target="../ink/ink590.xml"/><Relationship Id="rId26" Type="http://schemas.openxmlformats.org/officeDocument/2006/relationships/customXml" Target="../ink/ink598.xml"/><Relationship Id="rId39" Type="http://schemas.openxmlformats.org/officeDocument/2006/relationships/customXml" Target="../ink/ink610.xml"/><Relationship Id="rId3" Type="http://schemas.openxmlformats.org/officeDocument/2006/relationships/image" Target="../media/image1.png"/><Relationship Id="rId21" Type="http://schemas.openxmlformats.org/officeDocument/2006/relationships/customXml" Target="../ink/ink593.xml"/><Relationship Id="rId34" Type="http://schemas.openxmlformats.org/officeDocument/2006/relationships/customXml" Target="../ink/ink605.xml"/><Relationship Id="rId7" Type="http://schemas.openxmlformats.org/officeDocument/2006/relationships/image" Target="../media/image2.png"/><Relationship Id="rId12" Type="http://schemas.openxmlformats.org/officeDocument/2006/relationships/customXml" Target="../ink/ink585.xml"/><Relationship Id="rId17" Type="http://schemas.openxmlformats.org/officeDocument/2006/relationships/image" Target="../media/image3.png"/><Relationship Id="rId25" Type="http://schemas.openxmlformats.org/officeDocument/2006/relationships/customXml" Target="../ink/ink597.xml"/><Relationship Id="rId33" Type="http://schemas.openxmlformats.org/officeDocument/2006/relationships/customXml" Target="../ink/ink604.xml"/><Relationship Id="rId38" Type="http://schemas.openxmlformats.org/officeDocument/2006/relationships/customXml" Target="../ink/ink609.xml"/><Relationship Id="rId2" Type="http://schemas.openxmlformats.org/officeDocument/2006/relationships/customXml" Target="../ink/ink577.xml"/><Relationship Id="rId16" Type="http://schemas.openxmlformats.org/officeDocument/2006/relationships/customXml" Target="../ink/ink589.xml"/><Relationship Id="rId20" Type="http://schemas.openxmlformats.org/officeDocument/2006/relationships/customXml" Target="../ink/ink592.xml"/><Relationship Id="rId29" Type="http://schemas.openxmlformats.org/officeDocument/2006/relationships/customXml" Target="../ink/ink600.xml"/><Relationship Id="rId41" Type="http://schemas.openxmlformats.org/officeDocument/2006/relationships/customXml" Target="../ink/ink612.xml"/><Relationship Id="rId1" Type="http://schemas.openxmlformats.org/officeDocument/2006/relationships/slideLayout" Target="../slideLayouts/slideLayout1.xml"/><Relationship Id="rId6" Type="http://schemas.openxmlformats.org/officeDocument/2006/relationships/customXml" Target="../ink/ink580.xml"/><Relationship Id="rId11" Type="http://schemas.openxmlformats.org/officeDocument/2006/relationships/customXml" Target="../ink/ink584.xml"/><Relationship Id="rId24" Type="http://schemas.openxmlformats.org/officeDocument/2006/relationships/customXml" Target="../ink/ink596.xml"/><Relationship Id="rId32" Type="http://schemas.openxmlformats.org/officeDocument/2006/relationships/customXml" Target="../ink/ink603.xml"/><Relationship Id="rId37" Type="http://schemas.openxmlformats.org/officeDocument/2006/relationships/customXml" Target="../ink/ink608.xml"/><Relationship Id="rId40" Type="http://schemas.openxmlformats.org/officeDocument/2006/relationships/customXml" Target="../ink/ink611.xml"/><Relationship Id="rId5" Type="http://schemas.openxmlformats.org/officeDocument/2006/relationships/customXml" Target="../ink/ink579.xml"/><Relationship Id="rId15" Type="http://schemas.openxmlformats.org/officeDocument/2006/relationships/customXml" Target="../ink/ink588.xml"/><Relationship Id="rId23" Type="http://schemas.openxmlformats.org/officeDocument/2006/relationships/customXml" Target="../ink/ink595.xml"/><Relationship Id="rId28" Type="http://schemas.openxmlformats.org/officeDocument/2006/relationships/customXml" Target="../ink/ink599.xml"/><Relationship Id="rId36" Type="http://schemas.openxmlformats.org/officeDocument/2006/relationships/customXml" Target="../ink/ink607.xml"/><Relationship Id="rId10" Type="http://schemas.openxmlformats.org/officeDocument/2006/relationships/customXml" Target="../ink/ink583.xml"/><Relationship Id="rId19" Type="http://schemas.openxmlformats.org/officeDocument/2006/relationships/customXml" Target="../ink/ink591.xml"/><Relationship Id="rId31" Type="http://schemas.openxmlformats.org/officeDocument/2006/relationships/customXml" Target="../ink/ink602.xml"/><Relationship Id="rId4" Type="http://schemas.openxmlformats.org/officeDocument/2006/relationships/customXml" Target="../ink/ink578.xml"/><Relationship Id="rId9" Type="http://schemas.openxmlformats.org/officeDocument/2006/relationships/customXml" Target="../ink/ink582.xml"/><Relationship Id="rId14" Type="http://schemas.openxmlformats.org/officeDocument/2006/relationships/customXml" Target="../ink/ink587.xml"/><Relationship Id="rId22" Type="http://schemas.openxmlformats.org/officeDocument/2006/relationships/customXml" Target="../ink/ink594.xml"/><Relationship Id="rId27" Type="http://schemas.openxmlformats.org/officeDocument/2006/relationships/image" Target="../media/image4.png"/><Relationship Id="rId30" Type="http://schemas.openxmlformats.org/officeDocument/2006/relationships/customXml" Target="../ink/ink601.xml"/><Relationship Id="rId35" Type="http://schemas.openxmlformats.org/officeDocument/2006/relationships/customXml" Target="../ink/ink606.xml"/></Relationships>
</file>

<file path=ppt/slides/_rels/slide2.xml.rels><?xml version="1.0" encoding="UTF-8" standalone="yes"?>
<Relationships xmlns="http://schemas.openxmlformats.org/package/2006/relationships"><Relationship Id="rId8" Type="http://schemas.openxmlformats.org/officeDocument/2006/relationships/customXml" Target="../ink/ink41.xml"/><Relationship Id="rId13" Type="http://schemas.openxmlformats.org/officeDocument/2006/relationships/customXml" Target="../ink/ink46.xml"/><Relationship Id="rId18" Type="http://schemas.openxmlformats.org/officeDocument/2006/relationships/customXml" Target="../ink/ink50.xml"/><Relationship Id="rId26" Type="http://schemas.openxmlformats.org/officeDocument/2006/relationships/customXml" Target="../ink/ink58.xml"/><Relationship Id="rId39" Type="http://schemas.openxmlformats.org/officeDocument/2006/relationships/customXml" Target="../ink/ink70.xml"/><Relationship Id="rId3" Type="http://schemas.openxmlformats.org/officeDocument/2006/relationships/image" Target="../media/image1.png"/><Relationship Id="rId21" Type="http://schemas.openxmlformats.org/officeDocument/2006/relationships/customXml" Target="../ink/ink53.xml"/><Relationship Id="rId34" Type="http://schemas.openxmlformats.org/officeDocument/2006/relationships/customXml" Target="../ink/ink65.xml"/><Relationship Id="rId7" Type="http://schemas.openxmlformats.org/officeDocument/2006/relationships/image" Target="../media/image2.png"/><Relationship Id="rId12" Type="http://schemas.openxmlformats.org/officeDocument/2006/relationships/customXml" Target="../ink/ink45.xml"/><Relationship Id="rId17" Type="http://schemas.openxmlformats.org/officeDocument/2006/relationships/image" Target="../media/image3.png"/><Relationship Id="rId25" Type="http://schemas.openxmlformats.org/officeDocument/2006/relationships/customXml" Target="../ink/ink57.xml"/><Relationship Id="rId33" Type="http://schemas.openxmlformats.org/officeDocument/2006/relationships/customXml" Target="../ink/ink64.xml"/><Relationship Id="rId38" Type="http://schemas.openxmlformats.org/officeDocument/2006/relationships/customXml" Target="../ink/ink69.xml"/><Relationship Id="rId2" Type="http://schemas.openxmlformats.org/officeDocument/2006/relationships/customXml" Target="../ink/ink37.xml"/><Relationship Id="rId16" Type="http://schemas.openxmlformats.org/officeDocument/2006/relationships/customXml" Target="../ink/ink49.xml"/><Relationship Id="rId20" Type="http://schemas.openxmlformats.org/officeDocument/2006/relationships/customXml" Target="../ink/ink52.xml"/><Relationship Id="rId29" Type="http://schemas.openxmlformats.org/officeDocument/2006/relationships/customXml" Target="../ink/ink60.xml"/><Relationship Id="rId41" Type="http://schemas.openxmlformats.org/officeDocument/2006/relationships/customXml" Target="../ink/ink72.xml"/><Relationship Id="rId1" Type="http://schemas.openxmlformats.org/officeDocument/2006/relationships/slideLayout" Target="../slideLayouts/slideLayout1.xml"/><Relationship Id="rId6" Type="http://schemas.openxmlformats.org/officeDocument/2006/relationships/customXml" Target="../ink/ink40.xml"/><Relationship Id="rId11" Type="http://schemas.openxmlformats.org/officeDocument/2006/relationships/customXml" Target="../ink/ink44.xml"/><Relationship Id="rId24" Type="http://schemas.openxmlformats.org/officeDocument/2006/relationships/customXml" Target="../ink/ink56.xml"/><Relationship Id="rId32" Type="http://schemas.openxmlformats.org/officeDocument/2006/relationships/customXml" Target="../ink/ink63.xml"/><Relationship Id="rId37" Type="http://schemas.openxmlformats.org/officeDocument/2006/relationships/customXml" Target="../ink/ink68.xml"/><Relationship Id="rId40" Type="http://schemas.openxmlformats.org/officeDocument/2006/relationships/customXml" Target="../ink/ink71.xml"/><Relationship Id="rId5" Type="http://schemas.openxmlformats.org/officeDocument/2006/relationships/customXml" Target="../ink/ink39.xml"/><Relationship Id="rId15" Type="http://schemas.openxmlformats.org/officeDocument/2006/relationships/customXml" Target="../ink/ink48.xml"/><Relationship Id="rId23" Type="http://schemas.openxmlformats.org/officeDocument/2006/relationships/customXml" Target="../ink/ink55.xml"/><Relationship Id="rId28" Type="http://schemas.openxmlformats.org/officeDocument/2006/relationships/customXml" Target="../ink/ink59.xml"/><Relationship Id="rId36" Type="http://schemas.openxmlformats.org/officeDocument/2006/relationships/customXml" Target="../ink/ink67.xml"/><Relationship Id="rId10" Type="http://schemas.openxmlformats.org/officeDocument/2006/relationships/customXml" Target="../ink/ink43.xml"/><Relationship Id="rId19" Type="http://schemas.openxmlformats.org/officeDocument/2006/relationships/customXml" Target="../ink/ink51.xml"/><Relationship Id="rId31" Type="http://schemas.openxmlformats.org/officeDocument/2006/relationships/customXml" Target="../ink/ink62.xml"/><Relationship Id="rId4" Type="http://schemas.openxmlformats.org/officeDocument/2006/relationships/customXml" Target="../ink/ink38.xml"/><Relationship Id="rId9" Type="http://schemas.openxmlformats.org/officeDocument/2006/relationships/customXml" Target="../ink/ink42.xml"/><Relationship Id="rId14" Type="http://schemas.openxmlformats.org/officeDocument/2006/relationships/customXml" Target="../ink/ink47.xml"/><Relationship Id="rId22" Type="http://schemas.openxmlformats.org/officeDocument/2006/relationships/customXml" Target="../ink/ink54.xml"/><Relationship Id="rId27" Type="http://schemas.openxmlformats.org/officeDocument/2006/relationships/image" Target="../media/image4.png"/><Relationship Id="rId30" Type="http://schemas.openxmlformats.org/officeDocument/2006/relationships/customXml" Target="../ink/ink61.xml"/><Relationship Id="rId35" Type="http://schemas.openxmlformats.org/officeDocument/2006/relationships/customXml" Target="../ink/ink66.xml"/></Relationships>
</file>

<file path=ppt/slides/_rels/slide20.xml.rels><?xml version="1.0" encoding="UTF-8" standalone="yes"?>
<Relationships xmlns="http://schemas.openxmlformats.org/package/2006/relationships"><Relationship Id="rId8" Type="http://schemas.openxmlformats.org/officeDocument/2006/relationships/customXml" Target="../ink/ink617.xml"/><Relationship Id="rId13" Type="http://schemas.openxmlformats.org/officeDocument/2006/relationships/customXml" Target="../ink/ink622.xml"/><Relationship Id="rId18" Type="http://schemas.openxmlformats.org/officeDocument/2006/relationships/customXml" Target="../ink/ink626.xml"/><Relationship Id="rId26" Type="http://schemas.openxmlformats.org/officeDocument/2006/relationships/customXml" Target="../ink/ink634.xml"/><Relationship Id="rId39" Type="http://schemas.openxmlformats.org/officeDocument/2006/relationships/customXml" Target="../ink/ink646.xml"/><Relationship Id="rId3" Type="http://schemas.openxmlformats.org/officeDocument/2006/relationships/image" Target="../media/image1.png"/><Relationship Id="rId21" Type="http://schemas.openxmlformats.org/officeDocument/2006/relationships/customXml" Target="../ink/ink629.xml"/><Relationship Id="rId34" Type="http://schemas.openxmlformats.org/officeDocument/2006/relationships/customXml" Target="../ink/ink641.xml"/><Relationship Id="rId7" Type="http://schemas.openxmlformats.org/officeDocument/2006/relationships/image" Target="../media/image2.png"/><Relationship Id="rId12" Type="http://schemas.openxmlformats.org/officeDocument/2006/relationships/customXml" Target="../ink/ink621.xml"/><Relationship Id="rId17" Type="http://schemas.openxmlformats.org/officeDocument/2006/relationships/image" Target="../media/image3.png"/><Relationship Id="rId25" Type="http://schemas.openxmlformats.org/officeDocument/2006/relationships/customXml" Target="../ink/ink633.xml"/><Relationship Id="rId33" Type="http://schemas.openxmlformats.org/officeDocument/2006/relationships/customXml" Target="../ink/ink640.xml"/><Relationship Id="rId38" Type="http://schemas.openxmlformats.org/officeDocument/2006/relationships/customXml" Target="../ink/ink645.xml"/><Relationship Id="rId2" Type="http://schemas.openxmlformats.org/officeDocument/2006/relationships/customXml" Target="../ink/ink613.xml"/><Relationship Id="rId16" Type="http://schemas.openxmlformats.org/officeDocument/2006/relationships/customXml" Target="../ink/ink625.xml"/><Relationship Id="rId20" Type="http://schemas.openxmlformats.org/officeDocument/2006/relationships/customXml" Target="../ink/ink628.xml"/><Relationship Id="rId29" Type="http://schemas.openxmlformats.org/officeDocument/2006/relationships/customXml" Target="../ink/ink636.xml"/><Relationship Id="rId41" Type="http://schemas.openxmlformats.org/officeDocument/2006/relationships/customXml" Target="../ink/ink648.xml"/><Relationship Id="rId1" Type="http://schemas.openxmlformats.org/officeDocument/2006/relationships/slideLayout" Target="../slideLayouts/slideLayout1.xml"/><Relationship Id="rId6" Type="http://schemas.openxmlformats.org/officeDocument/2006/relationships/customXml" Target="../ink/ink616.xml"/><Relationship Id="rId11" Type="http://schemas.openxmlformats.org/officeDocument/2006/relationships/customXml" Target="../ink/ink620.xml"/><Relationship Id="rId24" Type="http://schemas.openxmlformats.org/officeDocument/2006/relationships/customXml" Target="../ink/ink632.xml"/><Relationship Id="rId32" Type="http://schemas.openxmlformats.org/officeDocument/2006/relationships/customXml" Target="../ink/ink639.xml"/><Relationship Id="rId37" Type="http://schemas.openxmlformats.org/officeDocument/2006/relationships/customXml" Target="../ink/ink644.xml"/><Relationship Id="rId40" Type="http://schemas.openxmlformats.org/officeDocument/2006/relationships/customXml" Target="../ink/ink647.xml"/><Relationship Id="rId5" Type="http://schemas.openxmlformats.org/officeDocument/2006/relationships/customXml" Target="../ink/ink615.xml"/><Relationship Id="rId15" Type="http://schemas.openxmlformats.org/officeDocument/2006/relationships/customXml" Target="../ink/ink624.xml"/><Relationship Id="rId23" Type="http://schemas.openxmlformats.org/officeDocument/2006/relationships/customXml" Target="../ink/ink631.xml"/><Relationship Id="rId28" Type="http://schemas.openxmlformats.org/officeDocument/2006/relationships/customXml" Target="../ink/ink635.xml"/><Relationship Id="rId36" Type="http://schemas.openxmlformats.org/officeDocument/2006/relationships/customXml" Target="../ink/ink643.xml"/><Relationship Id="rId10" Type="http://schemas.openxmlformats.org/officeDocument/2006/relationships/customXml" Target="../ink/ink619.xml"/><Relationship Id="rId19" Type="http://schemas.openxmlformats.org/officeDocument/2006/relationships/customXml" Target="../ink/ink627.xml"/><Relationship Id="rId31" Type="http://schemas.openxmlformats.org/officeDocument/2006/relationships/customXml" Target="../ink/ink638.xml"/><Relationship Id="rId4" Type="http://schemas.openxmlformats.org/officeDocument/2006/relationships/customXml" Target="../ink/ink614.xml"/><Relationship Id="rId9" Type="http://schemas.openxmlformats.org/officeDocument/2006/relationships/customXml" Target="../ink/ink618.xml"/><Relationship Id="rId14" Type="http://schemas.openxmlformats.org/officeDocument/2006/relationships/customXml" Target="../ink/ink623.xml"/><Relationship Id="rId22" Type="http://schemas.openxmlformats.org/officeDocument/2006/relationships/customXml" Target="../ink/ink630.xml"/><Relationship Id="rId27" Type="http://schemas.openxmlformats.org/officeDocument/2006/relationships/image" Target="../media/image4.png"/><Relationship Id="rId30" Type="http://schemas.openxmlformats.org/officeDocument/2006/relationships/customXml" Target="../ink/ink637.xml"/><Relationship Id="rId35" Type="http://schemas.openxmlformats.org/officeDocument/2006/relationships/customXml" Target="../ink/ink642.xml"/></Relationships>
</file>

<file path=ppt/slides/_rels/slide21.xml.rels><?xml version="1.0" encoding="UTF-8" standalone="yes"?>
<Relationships xmlns="http://schemas.openxmlformats.org/package/2006/relationships"><Relationship Id="rId8" Type="http://schemas.openxmlformats.org/officeDocument/2006/relationships/customXml" Target="../ink/ink653.xml"/><Relationship Id="rId13" Type="http://schemas.openxmlformats.org/officeDocument/2006/relationships/customXml" Target="../ink/ink658.xml"/><Relationship Id="rId18" Type="http://schemas.openxmlformats.org/officeDocument/2006/relationships/customXml" Target="../ink/ink662.xml"/><Relationship Id="rId26" Type="http://schemas.openxmlformats.org/officeDocument/2006/relationships/customXml" Target="../ink/ink670.xml"/><Relationship Id="rId39" Type="http://schemas.openxmlformats.org/officeDocument/2006/relationships/customXml" Target="../ink/ink682.xml"/><Relationship Id="rId3" Type="http://schemas.openxmlformats.org/officeDocument/2006/relationships/image" Target="../media/image1.png"/><Relationship Id="rId21" Type="http://schemas.openxmlformats.org/officeDocument/2006/relationships/customXml" Target="../ink/ink665.xml"/><Relationship Id="rId34" Type="http://schemas.openxmlformats.org/officeDocument/2006/relationships/customXml" Target="../ink/ink677.xml"/><Relationship Id="rId7" Type="http://schemas.openxmlformats.org/officeDocument/2006/relationships/image" Target="../media/image2.png"/><Relationship Id="rId12" Type="http://schemas.openxmlformats.org/officeDocument/2006/relationships/customXml" Target="../ink/ink657.xml"/><Relationship Id="rId17" Type="http://schemas.openxmlformats.org/officeDocument/2006/relationships/image" Target="../media/image3.png"/><Relationship Id="rId25" Type="http://schemas.openxmlformats.org/officeDocument/2006/relationships/customXml" Target="../ink/ink669.xml"/><Relationship Id="rId33" Type="http://schemas.openxmlformats.org/officeDocument/2006/relationships/customXml" Target="../ink/ink676.xml"/><Relationship Id="rId38" Type="http://schemas.openxmlformats.org/officeDocument/2006/relationships/customXml" Target="../ink/ink681.xml"/><Relationship Id="rId2" Type="http://schemas.openxmlformats.org/officeDocument/2006/relationships/customXml" Target="../ink/ink649.xml"/><Relationship Id="rId16" Type="http://schemas.openxmlformats.org/officeDocument/2006/relationships/customXml" Target="../ink/ink661.xml"/><Relationship Id="rId20" Type="http://schemas.openxmlformats.org/officeDocument/2006/relationships/customXml" Target="../ink/ink664.xml"/><Relationship Id="rId29" Type="http://schemas.openxmlformats.org/officeDocument/2006/relationships/customXml" Target="../ink/ink672.xml"/><Relationship Id="rId41" Type="http://schemas.openxmlformats.org/officeDocument/2006/relationships/customXml" Target="../ink/ink684.xml"/><Relationship Id="rId1" Type="http://schemas.openxmlformats.org/officeDocument/2006/relationships/slideLayout" Target="../slideLayouts/slideLayout1.xml"/><Relationship Id="rId6" Type="http://schemas.openxmlformats.org/officeDocument/2006/relationships/customXml" Target="../ink/ink652.xml"/><Relationship Id="rId11" Type="http://schemas.openxmlformats.org/officeDocument/2006/relationships/customXml" Target="../ink/ink656.xml"/><Relationship Id="rId24" Type="http://schemas.openxmlformats.org/officeDocument/2006/relationships/customXml" Target="../ink/ink668.xml"/><Relationship Id="rId32" Type="http://schemas.openxmlformats.org/officeDocument/2006/relationships/customXml" Target="../ink/ink675.xml"/><Relationship Id="rId37" Type="http://schemas.openxmlformats.org/officeDocument/2006/relationships/customXml" Target="../ink/ink680.xml"/><Relationship Id="rId40" Type="http://schemas.openxmlformats.org/officeDocument/2006/relationships/customXml" Target="../ink/ink683.xml"/><Relationship Id="rId5" Type="http://schemas.openxmlformats.org/officeDocument/2006/relationships/customXml" Target="../ink/ink651.xml"/><Relationship Id="rId15" Type="http://schemas.openxmlformats.org/officeDocument/2006/relationships/customXml" Target="../ink/ink660.xml"/><Relationship Id="rId23" Type="http://schemas.openxmlformats.org/officeDocument/2006/relationships/customXml" Target="../ink/ink667.xml"/><Relationship Id="rId28" Type="http://schemas.openxmlformats.org/officeDocument/2006/relationships/customXml" Target="../ink/ink671.xml"/><Relationship Id="rId36" Type="http://schemas.openxmlformats.org/officeDocument/2006/relationships/customXml" Target="../ink/ink679.xml"/><Relationship Id="rId10" Type="http://schemas.openxmlformats.org/officeDocument/2006/relationships/customXml" Target="../ink/ink655.xml"/><Relationship Id="rId19" Type="http://schemas.openxmlformats.org/officeDocument/2006/relationships/customXml" Target="../ink/ink663.xml"/><Relationship Id="rId31" Type="http://schemas.openxmlformats.org/officeDocument/2006/relationships/customXml" Target="../ink/ink674.xml"/><Relationship Id="rId4" Type="http://schemas.openxmlformats.org/officeDocument/2006/relationships/customXml" Target="../ink/ink650.xml"/><Relationship Id="rId9" Type="http://schemas.openxmlformats.org/officeDocument/2006/relationships/customXml" Target="../ink/ink654.xml"/><Relationship Id="rId14" Type="http://schemas.openxmlformats.org/officeDocument/2006/relationships/customXml" Target="../ink/ink659.xml"/><Relationship Id="rId22" Type="http://schemas.openxmlformats.org/officeDocument/2006/relationships/customXml" Target="../ink/ink666.xml"/><Relationship Id="rId27" Type="http://schemas.openxmlformats.org/officeDocument/2006/relationships/image" Target="../media/image4.png"/><Relationship Id="rId30" Type="http://schemas.openxmlformats.org/officeDocument/2006/relationships/customXml" Target="../ink/ink673.xml"/><Relationship Id="rId35" Type="http://schemas.openxmlformats.org/officeDocument/2006/relationships/customXml" Target="../ink/ink678.xml"/></Relationships>
</file>

<file path=ppt/slides/_rels/slide22.xml.rels><?xml version="1.0" encoding="UTF-8" standalone="yes"?>
<Relationships xmlns="http://schemas.openxmlformats.org/package/2006/relationships"><Relationship Id="rId8" Type="http://schemas.openxmlformats.org/officeDocument/2006/relationships/customXml" Target="../ink/ink689.xml"/><Relationship Id="rId13" Type="http://schemas.openxmlformats.org/officeDocument/2006/relationships/customXml" Target="../ink/ink694.xml"/><Relationship Id="rId18" Type="http://schemas.openxmlformats.org/officeDocument/2006/relationships/customXml" Target="../ink/ink698.xml"/><Relationship Id="rId26" Type="http://schemas.openxmlformats.org/officeDocument/2006/relationships/customXml" Target="../ink/ink706.xml"/><Relationship Id="rId39" Type="http://schemas.openxmlformats.org/officeDocument/2006/relationships/customXml" Target="../ink/ink718.xml"/><Relationship Id="rId3" Type="http://schemas.openxmlformats.org/officeDocument/2006/relationships/image" Target="../media/image1.png"/><Relationship Id="rId21" Type="http://schemas.openxmlformats.org/officeDocument/2006/relationships/customXml" Target="../ink/ink701.xml"/><Relationship Id="rId34" Type="http://schemas.openxmlformats.org/officeDocument/2006/relationships/customXml" Target="../ink/ink713.xml"/><Relationship Id="rId7" Type="http://schemas.openxmlformats.org/officeDocument/2006/relationships/image" Target="../media/image2.png"/><Relationship Id="rId12" Type="http://schemas.openxmlformats.org/officeDocument/2006/relationships/customXml" Target="../ink/ink693.xml"/><Relationship Id="rId17" Type="http://schemas.openxmlformats.org/officeDocument/2006/relationships/image" Target="../media/image3.png"/><Relationship Id="rId25" Type="http://schemas.openxmlformats.org/officeDocument/2006/relationships/customXml" Target="../ink/ink705.xml"/><Relationship Id="rId33" Type="http://schemas.openxmlformats.org/officeDocument/2006/relationships/customXml" Target="../ink/ink712.xml"/><Relationship Id="rId38" Type="http://schemas.openxmlformats.org/officeDocument/2006/relationships/customXml" Target="../ink/ink717.xml"/><Relationship Id="rId2" Type="http://schemas.openxmlformats.org/officeDocument/2006/relationships/customXml" Target="../ink/ink685.xml"/><Relationship Id="rId16" Type="http://schemas.openxmlformats.org/officeDocument/2006/relationships/customXml" Target="../ink/ink697.xml"/><Relationship Id="rId20" Type="http://schemas.openxmlformats.org/officeDocument/2006/relationships/customXml" Target="../ink/ink700.xml"/><Relationship Id="rId29" Type="http://schemas.openxmlformats.org/officeDocument/2006/relationships/customXml" Target="../ink/ink708.xml"/><Relationship Id="rId41" Type="http://schemas.openxmlformats.org/officeDocument/2006/relationships/customXml" Target="../ink/ink720.xml"/><Relationship Id="rId1" Type="http://schemas.openxmlformats.org/officeDocument/2006/relationships/slideLayout" Target="../slideLayouts/slideLayout1.xml"/><Relationship Id="rId6" Type="http://schemas.openxmlformats.org/officeDocument/2006/relationships/customXml" Target="../ink/ink688.xml"/><Relationship Id="rId11" Type="http://schemas.openxmlformats.org/officeDocument/2006/relationships/customXml" Target="../ink/ink692.xml"/><Relationship Id="rId24" Type="http://schemas.openxmlformats.org/officeDocument/2006/relationships/customXml" Target="../ink/ink704.xml"/><Relationship Id="rId32" Type="http://schemas.openxmlformats.org/officeDocument/2006/relationships/customXml" Target="../ink/ink711.xml"/><Relationship Id="rId37" Type="http://schemas.openxmlformats.org/officeDocument/2006/relationships/customXml" Target="../ink/ink716.xml"/><Relationship Id="rId40" Type="http://schemas.openxmlformats.org/officeDocument/2006/relationships/customXml" Target="../ink/ink719.xml"/><Relationship Id="rId5" Type="http://schemas.openxmlformats.org/officeDocument/2006/relationships/customXml" Target="../ink/ink687.xml"/><Relationship Id="rId15" Type="http://schemas.openxmlformats.org/officeDocument/2006/relationships/customXml" Target="../ink/ink696.xml"/><Relationship Id="rId23" Type="http://schemas.openxmlformats.org/officeDocument/2006/relationships/customXml" Target="../ink/ink703.xml"/><Relationship Id="rId28" Type="http://schemas.openxmlformats.org/officeDocument/2006/relationships/customXml" Target="../ink/ink707.xml"/><Relationship Id="rId36" Type="http://schemas.openxmlformats.org/officeDocument/2006/relationships/customXml" Target="../ink/ink715.xml"/><Relationship Id="rId10" Type="http://schemas.openxmlformats.org/officeDocument/2006/relationships/customXml" Target="../ink/ink691.xml"/><Relationship Id="rId19" Type="http://schemas.openxmlformats.org/officeDocument/2006/relationships/customXml" Target="../ink/ink699.xml"/><Relationship Id="rId31" Type="http://schemas.openxmlformats.org/officeDocument/2006/relationships/customXml" Target="../ink/ink710.xml"/><Relationship Id="rId4" Type="http://schemas.openxmlformats.org/officeDocument/2006/relationships/customXml" Target="../ink/ink686.xml"/><Relationship Id="rId9" Type="http://schemas.openxmlformats.org/officeDocument/2006/relationships/customXml" Target="../ink/ink690.xml"/><Relationship Id="rId14" Type="http://schemas.openxmlformats.org/officeDocument/2006/relationships/customXml" Target="../ink/ink695.xml"/><Relationship Id="rId22" Type="http://schemas.openxmlformats.org/officeDocument/2006/relationships/customXml" Target="../ink/ink702.xml"/><Relationship Id="rId27" Type="http://schemas.openxmlformats.org/officeDocument/2006/relationships/image" Target="../media/image4.png"/><Relationship Id="rId30" Type="http://schemas.openxmlformats.org/officeDocument/2006/relationships/customXml" Target="../ink/ink709.xml"/><Relationship Id="rId35" Type="http://schemas.openxmlformats.org/officeDocument/2006/relationships/customXml" Target="../ink/ink714.xml"/></Relationships>
</file>

<file path=ppt/slides/_rels/slide23.xml.rels><?xml version="1.0" encoding="UTF-8" standalone="yes"?>
<Relationships xmlns="http://schemas.openxmlformats.org/package/2006/relationships"><Relationship Id="rId8" Type="http://schemas.openxmlformats.org/officeDocument/2006/relationships/customXml" Target="../ink/ink725.xml"/><Relationship Id="rId13" Type="http://schemas.openxmlformats.org/officeDocument/2006/relationships/customXml" Target="../ink/ink730.xml"/><Relationship Id="rId18" Type="http://schemas.openxmlformats.org/officeDocument/2006/relationships/customXml" Target="../ink/ink734.xml"/><Relationship Id="rId26" Type="http://schemas.openxmlformats.org/officeDocument/2006/relationships/customXml" Target="../ink/ink742.xml"/><Relationship Id="rId39" Type="http://schemas.openxmlformats.org/officeDocument/2006/relationships/customXml" Target="../ink/ink754.xml"/><Relationship Id="rId3" Type="http://schemas.openxmlformats.org/officeDocument/2006/relationships/image" Target="../media/image1.png"/><Relationship Id="rId21" Type="http://schemas.openxmlformats.org/officeDocument/2006/relationships/customXml" Target="../ink/ink737.xml"/><Relationship Id="rId34" Type="http://schemas.openxmlformats.org/officeDocument/2006/relationships/customXml" Target="../ink/ink749.xml"/><Relationship Id="rId7" Type="http://schemas.openxmlformats.org/officeDocument/2006/relationships/image" Target="../media/image2.png"/><Relationship Id="rId12" Type="http://schemas.openxmlformats.org/officeDocument/2006/relationships/customXml" Target="../ink/ink729.xml"/><Relationship Id="rId17" Type="http://schemas.openxmlformats.org/officeDocument/2006/relationships/image" Target="../media/image3.png"/><Relationship Id="rId25" Type="http://schemas.openxmlformats.org/officeDocument/2006/relationships/customXml" Target="../ink/ink741.xml"/><Relationship Id="rId33" Type="http://schemas.openxmlformats.org/officeDocument/2006/relationships/customXml" Target="../ink/ink748.xml"/><Relationship Id="rId38" Type="http://schemas.openxmlformats.org/officeDocument/2006/relationships/customXml" Target="../ink/ink753.xml"/><Relationship Id="rId2" Type="http://schemas.openxmlformats.org/officeDocument/2006/relationships/customXml" Target="../ink/ink721.xml"/><Relationship Id="rId16" Type="http://schemas.openxmlformats.org/officeDocument/2006/relationships/customXml" Target="../ink/ink733.xml"/><Relationship Id="rId20" Type="http://schemas.openxmlformats.org/officeDocument/2006/relationships/customXml" Target="../ink/ink736.xml"/><Relationship Id="rId29" Type="http://schemas.openxmlformats.org/officeDocument/2006/relationships/customXml" Target="../ink/ink744.xml"/><Relationship Id="rId41" Type="http://schemas.openxmlformats.org/officeDocument/2006/relationships/customXml" Target="../ink/ink756.xml"/><Relationship Id="rId1" Type="http://schemas.openxmlformats.org/officeDocument/2006/relationships/slideLayout" Target="../slideLayouts/slideLayout1.xml"/><Relationship Id="rId6" Type="http://schemas.openxmlformats.org/officeDocument/2006/relationships/customXml" Target="../ink/ink724.xml"/><Relationship Id="rId11" Type="http://schemas.openxmlformats.org/officeDocument/2006/relationships/customXml" Target="../ink/ink728.xml"/><Relationship Id="rId24" Type="http://schemas.openxmlformats.org/officeDocument/2006/relationships/customXml" Target="../ink/ink740.xml"/><Relationship Id="rId32" Type="http://schemas.openxmlformats.org/officeDocument/2006/relationships/customXml" Target="../ink/ink747.xml"/><Relationship Id="rId37" Type="http://schemas.openxmlformats.org/officeDocument/2006/relationships/customXml" Target="../ink/ink752.xml"/><Relationship Id="rId40" Type="http://schemas.openxmlformats.org/officeDocument/2006/relationships/customXml" Target="../ink/ink755.xml"/><Relationship Id="rId5" Type="http://schemas.openxmlformats.org/officeDocument/2006/relationships/customXml" Target="../ink/ink723.xml"/><Relationship Id="rId15" Type="http://schemas.openxmlformats.org/officeDocument/2006/relationships/customXml" Target="../ink/ink732.xml"/><Relationship Id="rId23" Type="http://schemas.openxmlformats.org/officeDocument/2006/relationships/customXml" Target="../ink/ink739.xml"/><Relationship Id="rId28" Type="http://schemas.openxmlformats.org/officeDocument/2006/relationships/customXml" Target="../ink/ink743.xml"/><Relationship Id="rId36" Type="http://schemas.openxmlformats.org/officeDocument/2006/relationships/customXml" Target="../ink/ink751.xml"/><Relationship Id="rId10" Type="http://schemas.openxmlformats.org/officeDocument/2006/relationships/customXml" Target="../ink/ink727.xml"/><Relationship Id="rId19" Type="http://schemas.openxmlformats.org/officeDocument/2006/relationships/customXml" Target="../ink/ink735.xml"/><Relationship Id="rId31" Type="http://schemas.openxmlformats.org/officeDocument/2006/relationships/customXml" Target="../ink/ink746.xml"/><Relationship Id="rId4" Type="http://schemas.openxmlformats.org/officeDocument/2006/relationships/customXml" Target="../ink/ink722.xml"/><Relationship Id="rId9" Type="http://schemas.openxmlformats.org/officeDocument/2006/relationships/customXml" Target="../ink/ink726.xml"/><Relationship Id="rId14" Type="http://schemas.openxmlformats.org/officeDocument/2006/relationships/customXml" Target="../ink/ink731.xml"/><Relationship Id="rId22" Type="http://schemas.openxmlformats.org/officeDocument/2006/relationships/customXml" Target="../ink/ink738.xml"/><Relationship Id="rId27" Type="http://schemas.openxmlformats.org/officeDocument/2006/relationships/image" Target="../media/image4.png"/><Relationship Id="rId30" Type="http://schemas.openxmlformats.org/officeDocument/2006/relationships/customXml" Target="../ink/ink745.xml"/><Relationship Id="rId35" Type="http://schemas.openxmlformats.org/officeDocument/2006/relationships/customXml" Target="../ink/ink750.xml"/></Relationships>
</file>

<file path=ppt/slides/_rels/slide24.xml.rels><?xml version="1.0" encoding="UTF-8" standalone="yes"?>
<Relationships xmlns="http://schemas.openxmlformats.org/package/2006/relationships"><Relationship Id="rId8" Type="http://schemas.openxmlformats.org/officeDocument/2006/relationships/customXml" Target="../ink/ink761.xml"/><Relationship Id="rId13" Type="http://schemas.openxmlformats.org/officeDocument/2006/relationships/customXml" Target="../ink/ink766.xml"/><Relationship Id="rId18" Type="http://schemas.openxmlformats.org/officeDocument/2006/relationships/customXml" Target="../ink/ink770.xml"/><Relationship Id="rId26" Type="http://schemas.openxmlformats.org/officeDocument/2006/relationships/customXml" Target="../ink/ink778.xml"/><Relationship Id="rId39" Type="http://schemas.openxmlformats.org/officeDocument/2006/relationships/customXml" Target="../ink/ink790.xml"/><Relationship Id="rId3" Type="http://schemas.openxmlformats.org/officeDocument/2006/relationships/image" Target="../media/image1.png"/><Relationship Id="rId21" Type="http://schemas.openxmlformats.org/officeDocument/2006/relationships/customXml" Target="../ink/ink773.xml"/><Relationship Id="rId34" Type="http://schemas.openxmlformats.org/officeDocument/2006/relationships/customXml" Target="../ink/ink785.xml"/><Relationship Id="rId7" Type="http://schemas.openxmlformats.org/officeDocument/2006/relationships/image" Target="../media/image2.png"/><Relationship Id="rId12" Type="http://schemas.openxmlformats.org/officeDocument/2006/relationships/customXml" Target="../ink/ink765.xml"/><Relationship Id="rId17" Type="http://schemas.openxmlformats.org/officeDocument/2006/relationships/image" Target="../media/image3.png"/><Relationship Id="rId25" Type="http://schemas.openxmlformats.org/officeDocument/2006/relationships/customXml" Target="../ink/ink777.xml"/><Relationship Id="rId33" Type="http://schemas.openxmlformats.org/officeDocument/2006/relationships/customXml" Target="../ink/ink784.xml"/><Relationship Id="rId38" Type="http://schemas.openxmlformats.org/officeDocument/2006/relationships/customXml" Target="../ink/ink789.xml"/><Relationship Id="rId2" Type="http://schemas.openxmlformats.org/officeDocument/2006/relationships/customXml" Target="../ink/ink757.xml"/><Relationship Id="rId16" Type="http://schemas.openxmlformats.org/officeDocument/2006/relationships/customXml" Target="../ink/ink769.xml"/><Relationship Id="rId20" Type="http://schemas.openxmlformats.org/officeDocument/2006/relationships/customXml" Target="../ink/ink772.xml"/><Relationship Id="rId29" Type="http://schemas.openxmlformats.org/officeDocument/2006/relationships/customXml" Target="../ink/ink780.xml"/><Relationship Id="rId41" Type="http://schemas.openxmlformats.org/officeDocument/2006/relationships/customXml" Target="../ink/ink792.xml"/><Relationship Id="rId1" Type="http://schemas.openxmlformats.org/officeDocument/2006/relationships/slideLayout" Target="../slideLayouts/slideLayout1.xml"/><Relationship Id="rId6" Type="http://schemas.openxmlformats.org/officeDocument/2006/relationships/customXml" Target="../ink/ink760.xml"/><Relationship Id="rId11" Type="http://schemas.openxmlformats.org/officeDocument/2006/relationships/customXml" Target="../ink/ink764.xml"/><Relationship Id="rId24" Type="http://schemas.openxmlformats.org/officeDocument/2006/relationships/customXml" Target="../ink/ink776.xml"/><Relationship Id="rId32" Type="http://schemas.openxmlformats.org/officeDocument/2006/relationships/customXml" Target="../ink/ink783.xml"/><Relationship Id="rId37" Type="http://schemas.openxmlformats.org/officeDocument/2006/relationships/customXml" Target="../ink/ink788.xml"/><Relationship Id="rId40" Type="http://schemas.openxmlformats.org/officeDocument/2006/relationships/customXml" Target="../ink/ink791.xml"/><Relationship Id="rId5" Type="http://schemas.openxmlformats.org/officeDocument/2006/relationships/customXml" Target="../ink/ink759.xml"/><Relationship Id="rId15" Type="http://schemas.openxmlformats.org/officeDocument/2006/relationships/customXml" Target="../ink/ink768.xml"/><Relationship Id="rId23" Type="http://schemas.openxmlformats.org/officeDocument/2006/relationships/customXml" Target="../ink/ink775.xml"/><Relationship Id="rId28" Type="http://schemas.openxmlformats.org/officeDocument/2006/relationships/customXml" Target="../ink/ink779.xml"/><Relationship Id="rId36" Type="http://schemas.openxmlformats.org/officeDocument/2006/relationships/customXml" Target="../ink/ink787.xml"/><Relationship Id="rId10" Type="http://schemas.openxmlformats.org/officeDocument/2006/relationships/customXml" Target="../ink/ink763.xml"/><Relationship Id="rId19" Type="http://schemas.openxmlformats.org/officeDocument/2006/relationships/customXml" Target="../ink/ink771.xml"/><Relationship Id="rId31" Type="http://schemas.openxmlformats.org/officeDocument/2006/relationships/customXml" Target="../ink/ink782.xml"/><Relationship Id="rId4" Type="http://schemas.openxmlformats.org/officeDocument/2006/relationships/customXml" Target="../ink/ink758.xml"/><Relationship Id="rId9" Type="http://schemas.openxmlformats.org/officeDocument/2006/relationships/customXml" Target="../ink/ink762.xml"/><Relationship Id="rId14" Type="http://schemas.openxmlformats.org/officeDocument/2006/relationships/customXml" Target="../ink/ink767.xml"/><Relationship Id="rId22" Type="http://schemas.openxmlformats.org/officeDocument/2006/relationships/customXml" Target="../ink/ink774.xml"/><Relationship Id="rId27" Type="http://schemas.openxmlformats.org/officeDocument/2006/relationships/image" Target="../media/image4.png"/><Relationship Id="rId30" Type="http://schemas.openxmlformats.org/officeDocument/2006/relationships/customXml" Target="../ink/ink781.xml"/><Relationship Id="rId35" Type="http://schemas.openxmlformats.org/officeDocument/2006/relationships/customXml" Target="../ink/ink786.xml"/></Relationships>
</file>

<file path=ppt/slides/_rels/slide25.xml.rels><?xml version="1.0" encoding="UTF-8" standalone="yes"?>
<Relationships xmlns="http://schemas.openxmlformats.org/package/2006/relationships"><Relationship Id="rId8" Type="http://schemas.openxmlformats.org/officeDocument/2006/relationships/customXml" Target="../ink/ink797.xml"/><Relationship Id="rId13" Type="http://schemas.openxmlformats.org/officeDocument/2006/relationships/customXml" Target="../ink/ink802.xml"/><Relationship Id="rId18" Type="http://schemas.openxmlformats.org/officeDocument/2006/relationships/customXml" Target="../ink/ink806.xml"/><Relationship Id="rId26" Type="http://schemas.openxmlformats.org/officeDocument/2006/relationships/customXml" Target="../ink/ink814.xml"/><Relationship Id="rId39" Type="http://schemas.openxmlformats.org/officeDocument/2006/relationships/customXml" Target="../ink/ink826.xml"/><Relationship Id="rId3" Type="http://schemas.openxmlformats.org/officeDocument/2006/relationships/image" Target="../media/image1.png"/><Relationship Id="rId21" Type="http://schemas.openxmlformats.org/officeDocument/2006/relationships/customXml" Target="../ink/ink809.xml"/><Relationship Id="rId34" Type="http://schemas.openxmlformats.org/officeDocument/2006/relationships/customXml" Target="../ink/ink821.xml"/><Relationship Id="rId7" Type="http://schemas.openxmlformats.org/officeDocument/2006/relationships/image" Target="../media/image2.png"/><Relationship Id="rId12" Type="http://schemas.openxmlformats.org/officeDocument/2006/relationships/customXml" Target="../ink/ink801.xml"/><Relationship Id="rId17" Type="http://schemas.openxmlformats.org/officeDocument/2006/relationships/image" Target="../media/image3.png"/><Relationship Id="rId25" Type="http://schemas.openxmlformats.org/officeDocument/2006/relationships/customXml" Target="../ink/ink813.xml"/><Relationship Id="rId33" Type="http://schemas.openxmlformats.org/officeDocument/2006/relationships/customXml" Target="../ink/ink820.xml"/><Relationship Id="rId38" Type="http://schemas.openxmlformats.org/officeDocument/2006/relationships/customXml" Target="../ink/ink825.xml"/><Relationship Id="rId2" Type="http://schemas.openxmlformats.org/officeDocument/2006/relationships/customXml" Target="../ink/ink793.xml"/><Relationship Id="rId16" Type="http://schemas.openxmlformats.org/officeDocument/2006/relationships/customXml" Target="../ink/ink805.xml"/><Relationship Id="rId20" Type="http://schemas.openxmlformats.org/officeDocument/2006/relationships/customXml" Target="../ink/ink808.xml"/><Relationship Id="rId29" Type="http://schemas.openxmlformats.org/officeDocument/2006/relationships/customXml" Target="../ink/ink816.xml"/><Relationship Id="rId41" Type="http://schemas.openxmlformats.org/officeDocument/2006/relationships/customXml" Target="../ink/ink828.xml"/><Relationship Id="rId1" Type="http://schemas.openxmlformats.org/officeDocument/2006/relationships/slideLayout" Target="../slideLayouts/slideLayout1.xml"/><Relationship Id="rId6" Type="http://schemas.openxmlformats.org/officeDocument/2006/relationships/customXml" Target="../ink/ink796.xml"/><Relationship Id="rId11" Type="http://schemas.openxmlformats.org/officeDocument/2006/relationships/customXml" Target="../ink/ink800.xml"/><Relationship Id="rId24" Type="http://schemas.openxmlformats.org/officeDocument/2006/relationships/customXml" Target="../ink/ink812.xml"/><Relationship Id="rId32" Type="http://schemas.openxmlformats.org/officeDocument/2006/relationships/customXml" Target="../ink/ink819.xml"/><Relationship Id="rId37" Type="http://schemas.openxmlformats.org/officeDocument/2006/relationships/customXml" Target="../ink/ink824.xml"/><Relationship Id="rId40" Type="http://schemas.openxmlformats.org/officeDocument/2006/relationships/customXml" Target="../ink/ink827.xml"/><Relationship Id="rId5" Type="http://schemas.openxmlformats.org/officeDocument/2006/relationships/customXml" Target="../ink/ink795.xml"/><Relationship Id="rId15" Type="http://schemas.openxmlformats.org/officeDocument/2006/relationships/customXml" Target="../ink/ink804.xml"/><Relationship Id="rId23" Type="http://schemas.openxmlformats.org/officeDocument/2006/relationships/customXml" Target="../ink/ink811.xml"/><Relationship Id="rId28" Type="http://schemas.openxmlformats.org/officeDocument/2006/relationships/customXml" Target="../ink/ink815.xml"/><Relationship Id="rId36" Type="http://schemas.openxmlformats.org/officeDocument/2006/relationships/customXml" Target="../ink/ink823.xml"/><Relationship Id="rId10" Type="http://schemas.openxmlformats.org/officeDocument/2006/relationships/customXml" Target="../ink/ink799.xml"/><Relationship Id="rId19" Type="http://schemas.openxmlformats.org/officeDocument/2006/relationships/customXml" Target="../ink/ink807.xml"/><Relationship Id="rId31" Type="http://schemas.openxmlformats.org/officeDocument/2006/relationships/customXml" Target="../ink/ink818.xml"/><Relationship Id="rId4" Type="http://schemas.openxmlformats.org/officeDocument/2006/relationships/customXml" Target="../ink/ink794.xml"/><Relationship Id="rId9" Type="http://schemas.openxmlformats.org/officeDocument/2006/relationships/customXml" Target="../ink/ink798.xml"/><Relationship Id="rId14" Type="http://schemas.openxmlformats.org/officeDocument/2006/relationships/customXml" Target="../ink/ink803.xml"/><Relationship Id="rId22" Type="http://schemas.openxmlformats.org/officeDocument/2006/relationships/customXml" Target="../ink/ink810.xml"/><Relationship Id="rId27" Type="http://schemas.openxmlformats.org/officeDocument/2006/relationships/image" Target="../media/image4.png"/><Relationship Id="rId30" Type="http://schemas.openxmlformats.org/officeDocument/2006/relationships/customXml" Target="../ink/ink817.xml"/><Relationship Id="rId35" Type="http://schemas.openxmlformats.org/officeDocument/2006/relationships/customXml" Target="../ink/ink822.xml"/></Relationships>
</file>

<file path=ppt/slides/_rels/slide26.xml.rels><?xml version="1.0" encoding="UTF-8" standalone="yes"?>
<Relationships xmlns="http://schemas.openxmlformats.org/package/2006/relationships"><Relationship Id="rId8" Type="http://schemas.openxmlformats.org/officeDocument/2006/relationships/customXml" Target="../ink/ink833.xml"/><Relationship Id="rId13" Type="http://schemas.openxmlformats.org/officeDocument/2006/relationships/customXml" Target="../ink/ink838.xml"/><Relationship Id="rId18" Type="http://schemas.openxmlformats.org/officeDocument/2006/relationships/customXml" Target="../ink/ink842.xml"/><Relationship Id="rId26" Type="http://schemas.openxmlformats.org/officeDocument/2006/relationships/customXml" Target="../ink/ink850.xml"/><Relationship Id="rId39" Type="http://schemas.openxmlformats.org/officeDocument/2006/relationships/customXml" Target="../ink/ink862.xml"/><Relationship Id="rId3" Type="http://schemas.openxmlformats.org/officeDocument/2006/relationships/image" Target="../media/image1.png"/><Relationship Id="rId21" Type="http://schemas.openxmlformats.org/officeDocument/2006/relationships/customXml" Target="../ink/ink845.xml"/><Relationship Id="rId34" Type="http://schemas.openxmlformats.org/officeDocument/2006/relationships/customXml" Target="../ink/ink857.xml"/><Relationship Id="rId7" Type="http://schemas.openxmlformats.org/officeDocument/2006/relationships/image" Target="../media/image2.png"/><Relationship Id="rId12" Type="http://schemas.openxmlformats.org/officeDocument/2006/relationships/customXml" Target="../ink/ink837.xml"/><Relationship Id="rId17" Type="http://schemas.openxmlformats.org/officeDocument/2006/relationships/image" Target="../media/image3.png"/><Relationship Id="rId25" Type="http://schemas.openxmlformats.org/officeDocument/2006/relationships/customXml" Target="../ink/ink849.xml"/><Relationship Id="rId33" Type="http://schemas.openxmlformats.org/officeDocument/2006/relationships/customXml" Target="../ink/ink856.xml"/><Relationship Id="rId38" Type="http://schemas.openxmlformats.org/officeDocument/2006/relationships/customXml" Target="../ink/ink861.xml"/><Relationship Id="rId2" Type="http://schemas.openxmlformats.org/officeDocument/2006/relationships/customXml" Target="../ink/ink829.xml"/><Relationship Id="rId16" Type="http://schemas.openxmlformats.org/officeDocument/2006/relationships/customXml" Target="../ink/ink841.xml"/><Relationship Id="rId20" Type="http://schemas.openxmlformats.org/officeDocument/2006/relationships/customXml" Target="../ink/ink844.xml"/><Relationship Id="rId29" Type="http://schemas.openxmlformats.org/officeDocument/2006/relationships/customXml" Target="../ink/ink852.xml"/><Relationship Id="rId41" Type="http://schemas.openxmlformats.org/officeDocument/2006/relationships/customXml" Target="../ink/ink864.xml"/><Relationship Id="rId1" Type="http://schemas.openxmlformats.org/officeDocument/2006/relationships/slideLayout" Target="../slideLayouts/slideLayout1.xml"/><Relationship Id="rId6" Type="http://schemas.openxmlformats.org/officeDocument/2006/relationships/customXml" Target="../ink/ink832.xml"/><Relationship Id="rId11" Type="http://schemas.openxmlformats.org/officeDocument/2006/relationships/customXml" Target="../ink/ink836.xml"/><Relationship Id="rId24" Type="http://schemas.openxmlformats.org/officeDocument/2006/relationships/customXml" Target="../ink/ink848.xml"/><Relationship Id="rId32" Type="http://schemas.openxmlformats.org/officeDocument/2006/relationships/customXml" Target="../ink/ink855.xml"/><Relationship Id="rId37" Type="http://schemas.openxmlformats.org/officeDocument/2006/relationships/customXml" Target="../ink/ink860.xml"/><Relationship Id="rId40" Type="http://schemas.openxmlformats.org/officeDocument/2006/relationships/customXml" Target="../ink/ink863.xml"/><Relationship Id="rId5" Type="http://schemas.openxmlformats.org/officeDocument/2006/relationships/customXml" Target="../ink/ink831.xml"/><Relationship Id="rId15" Type="http://schemas.openxmlformats.org/officeDocument/2006/relationships/customXml" Target="../ink/ink840.xml"/><Relationship Id="rId23" Type="http://schemas.openxmlformats.org/officeDocument/2006/relationships/customXml" Target="../ink/ink847.xml"/><Relationship Id="rId28" Type="http://schemas.openxmlformats.org/officeDocument/2006/relationships/customXml" Target="../ink/ink851.xml"/><Relationship Id="rId36" Type="http://schemas.openxmlformats.org/officeDocument/2006/relationships/customXml" Target="../ink/ink859.xml"/><Relationship Id="rId10" Type="http://schemas.openxmlformats.org/officeDocument/2006/relationships/customXml" Target="../ink/ink835.xml"/><Relationship Id="rId19" Type="http://schemas.openxmlformats.org/officeDocument/2006/relationships/customXml" Target="../ink/ink843.xml"/><Relationship Id="rId31" Type="http://schemas.openxmlformats.org/officeDocument/2006/relationships/customXml" Target="../ink/ink854.xml"/><Relationship Id="rId4" Type="http://schemas.openxmlformats.org/officeDocument/2006/relationships/customXml" Target="../ink/ink830.xml"/><Relationship Id="rId9" Type="http://schemas.openxmlformats.org/officeDocument/2006/relationships/customXml" Target="../ink/ink834.xml"/><Relationship Id="rId14" Type="http://schemas.openxmlformats.org/officeDocument/2006/relationships/customXml" Target="../ink/ink839.xml"/><Relationship Id="rId22" Type="http://schemas.openxmlformats.org/officeDocument/2006/relationships/customXml" Target="../ink/ink846.xml"/><Relationship Id="rId27" Type="http://schemas.openxmlformats.org/officeDocument/2006/relationships/image" Target="../media/image4.png"/><Relationship Id="rId30" Type="http://schemas.openxmlformats.org/officeDocument/2006/relationships/customXml" Target="../ink/ink853.xml"/><Relationship Id="rId35" Type="http://schemas.openxmlformats.org/officeDocument/2006/relationships/customXml" Target="../ink/ink858.xml"/></Relationships>
</file>

<file path=ppt/slides/_rels/slide27.xml.rels><?xml version="1.0" encoding="UTF-8" standalone="yes"?>
<Relationships xmlns="http://schemas.openxmlformats.org/package/2006/relationships"><Relationship Id="rId8" Type="http://schemas.openxmlformats.org/officeDocument/2006/relationships/customXml" Target="../ink/ink869.xml"/><Relationship Id="rId13" Type="http://schemas.openxmlformats.org/officeDocument/2006/relationships/customXml" Target="../ink/ink874.xml"/><Relationship Id="rId18" Type="http://schemas.openxmlformats.org/officeDocument/2006/relationships/customXml" Target="../ink/ink878.xml"/><Relationship Id="rId26" Type="http://schemas.openxmlformats.org/officeDocument/2006/relationships/customXml" Target="../ink/ink886.xml"/><Relationship Id="rId39" Type="http://schemas.openxmlformats.org/officeDocument/2006/relationships/customXml" Target="../ink/ink898.xml"/><Relationship Id="rId3" Type="http://schemas.openxmlformats.org/officeDocument/2006/relationships/image" Target="../media/image1.png"/><Relationship Id="rId21" Type="http://schemas.openxmlformats.org/officeDocument/2006/relationships/customXml" Target="../ink/ink881.xml"/><Relationship Id="rId34" Type="http://schemas.openxmlformats.org/officeDocument/2006/relationships/customXml" Target="../ink/ink893.xml"/><Relationship Id="rId7" Type="http://schemas.openxmlformats.org/officeDocument/2006/relationships/image" Target="../media/image2.png"/><Relationship Id="rId12" Type="http://schemas.openxmlformats.org/officeDocument/2006/relationships/customXml" Target="../ink/ink873.xml"/><Relationship Id="rId17" Type="http://schemas.openxmlformats.org/officeDocument/2006/relationships/image" Target="../media/image3.png"/><Relationship Id="rId25" Type="http://schemas.openxmlformats.org/officeDocument/2006/relationships/customXml" Target="../ink/ink885.xml"/><Relationship Id="rId33" Type="http://schemas.openxmlformats.org/officeDocument/2006/relationships/customXml" Target="../ink/ink892.xml"/><Relationship Id="rId38" Type="http://schemas.openxmlformats.org/officeDocument/2006/relationships/customXml" Target="../ink/ink897.xml"/><Relationship Id="rId2" Type="http://schemas.openxmlformats.org/officeDocument/2006/relationships/customXml" Target="../ink/ink865.xml"/><Relationship Id="rId16" Type="http://schemas.openxmlformats.org/officeDocument/2006/relationships/customXml" Target="../ink/ink877.xml"/><Relationship Id="rId20" Type="http://schemas.openxmlformats.org/officeDocument/2006/relationships/customXml" Target="../ink/ink880.xml"/><Relationship Id="rId29" Type="http://schemas.openxmlformats.org/officeDocument/2006/relationships/customXml" Target="../ink/ink888.xml"/><Relationship Id="rId41" Type="http://schemas.openxmlformats.org/officeDocument/2006/relationships/customXml" Target="../ink/ink900.xml"/><Relationship Id="rId1" Type="http://schemas.openxmlformats.org/officeDocument/2006/relationships/slideLayout" Target="../slideLayouts/slideLayout1.xml"/><Relationship Id="rId6" Type="http://schemas.openxmlformats.org/officeDocument/2006/relationships/customXml" Target="../ink/ink868.xml"/><Relationship Id="rId11" Type="http://schemas.openxmlformats.org/officeDocument/2006/relationships/customXml" Target="../ink/ink872.xml"/><Relationship Id="rId24" Type="http://schemas.openxmlformats.org/officeDocument/2006/relationships/customXml" Target="../ink/ink884.xml"/><Relationship Id="rId32" Type="http://schemas.openxmlformats.org/officeDocument/2006/relationships/customXml" Target="../ink/ink891.xml"/><Relationship Id="rId37" Type="http://schemas.openxmlformats.org/officeDocument/2006/relationships/customXml" Target="../ink/ink896.xml"/><Relationship Id="rId40" Type="http://schemas.openxmlformats.org/officeDocument/2006/relationships/customXml" Target="../ink/ink899.xml"/><Relationship Id="rId5" Type="http://schemas.openxmlformats.org/officeDocument/2006/relationships/customXml" Target="../ink/ink867.xml"/><Relationship Id="rId15" Type="http://schemas.openxmlformats.org/officeDocument/2006/relationships/customXml" Target="../ink/ink876.xml"/><Relationship Id="rId23" Type="http://schemas.openxmlformats.org/officeDocument/2006/relationships/customXml" Target="../ink/ink883.xml"/><Relationship Id="rId28" Type="http://schemas.openxmlformats.org/officeDocument/2006/relationships/customXml" Target="../ink/ink887.xml"/><Relationship Id="rId36" Type="http://schemas.openxmlformats.org/officeDocument/2006/relationships/customXml" Target="../ink/ink895.xml"/><Relationship Id="rId10" Type="http://schemas.openxmlformats.org/officeDocument/2006/relationships/customXml" Target="../ink/ink871.xml"/><Relationship Id="rId19" Type="http://schemas.openxmlformats.org/officeDocument/2006/relationships/customXml" Target="../ink/ink879.xml"/><Relationship Id="rId31" Type="http://schemas.openxmlformats.org/officeDocument/2006/relationships/customXml" Target="../ink/ink890.xml"/><Relationship Id="rId4" Type="http://schemas.openxmlformats.org/officeDocument/2006/relationships/customXml" Target="../ink/ink866.xml"/><Relationship Id="rId9" Type="http://schemas.openxmlformats.org/officeDocument/2006/relationships/customXml" Target="../ink/ink870.xml"/><Relationship Id="rId14" Type="http://schemas.openxmlformats.org/officeDocument/2006/relationships/customXml" Target="../ink/ink875.xml"/><Relationship Id="rId22" Type="http://schemas.openxmlformats.org/officeDocument/2006/relationships/customXml" Target="../ink/ink882.xml"/><Relationship Id="rId27" Type="http://schemas.openxmlformats.org/officeDocument/2006/relationships/image" Target="../media/image4.png"/><Relationship Id="rId30" Type="http://schemas.openxmlformats.org/officeDocument/2006/relationships/customXml" Target="../ink/ink889.xml"/><Relationship Id="rId35" Type="http://schemas.openxmlformats.org/officeDocument/2006/relationships/customXml" Target="../ink/ink894.xml"/></Relationships>
</file>

<file path=ppt/slides/_rels/slide28.xml.rels><?xml version="1.0" encoding="UTF-8" standalone="yes"?>
<Relationships xmlns="http://schemas.openxmlformats.org/package/2006/relationships"><Relationship Id="rId8" Type="http://schemas.openxmlformats.org/officeDocument/2006/relationships/customXml" Target="../ink/ink905.xml"/><Relationship Id="rId13" Type="http://schemas.openxmlformats.org/officeDocument/2006/relationships/customXml" Target="../ink/ink910.xml"/><Relationship Id="rId18" Type="http://schemas.openxmlformats.org/officeDocument/2006/relationships/customXml" Target="../ink/ink914.xml"/><Relationship Id="rId26" Type="http://schemas.openxmlformats.org/officeDocument/2006/relationships/customXml" Target="../ink/ink922.xml"/><Relationship Id="rId39" Type="http://schemas.openxmlformats.org/officeDocument/2006/relationships/customXml" Target="../ink/ink934.xml"/><Relationship Id="rId3" Type="http://schemas.openxmlformats.org/officeDocument/2006/relationships/image" Target="../media/image1.png"/><Relationship Id="rId21" Type="http://schemas.openxmlformats.org/officeDocument/2006/relationships/customXml" Target="../ink/ink917.xml"/><Relationship Id="rId34" Type="http://schemas.openxmlformats.org/officeDocument/2006/relationships/customXml" Target="../ink/ink929.xml"/><Relationship Id="rId7" Type="http://schemas.openxmlformats.org/officeDocument/2006/relationships/image" Target="../media/image2.png"/><Relationship Id="rId12" Type="http://schemas.openxmlformats.org/officeDocument/2006/relationships/customXml" Target="../ink/ink909.xml"/><Relationship Id="rId17" Type="http://schemas.openxmlformats.org/officeDocument/2006/relationships/image" Target="../media/image3.png"/><Relationship Id="rId25" Type="http://schemas.openxmlformats.org/officeDocument/2006/relationships/customXml" Target="../ink/ink921.xml"/><Relationship Id="rId33" Type="http://schemas.openxmlformats.org/officeDocument/2006/relationships/customXml" Target="../ink/ink928.xml"/><Relationship Id="rId38" Type="http://schemas.openxmlformats.org/officeDocument/2006/relationships/customXml" Target="../ink/ink933.xml"/><Relationship Id="rId2" Type="http://schemas.openxmlformats.org/officeDocument/2006/relationships/customXml" Target="../ink/ink901.xml"/><Relationship Id="rId16" Type="http://schemas.openxmlformats.org/officeDocument/2006/relationships/customXml" Target="../ink/ink913.xml"/><Relationship Id="rId20" Type="http://schemas.openxmlformats.org/officeDocument/2006/relationships/customXml" Target="../ink/ink916.xml"/><Relationship Id="rId29" Type="http://schemas.openxmlformats.org/officeDocument/2006/relationships/customXml" Target="../ink/ink924.xml"/><Relationship Id="rId41" Type="http://schemas.openxmlformats.org/officeDocument/2006/relationships/customXml" Target="../ink/ink936.xml"/><Relationship Id="rId1" Type="http://schemas.openxmlformats.org/officeDocument/2006/relationships/slideLayout" Target="../slideLayouts/slideLayout1.xml"/><Relationship Id="rId6" Type="http://schemas.openxmlformats.org/officeDocument/2006/relationships/customXml" Target="../ink/ink904.xml"/><Relationship Id="rId11" Type="http://schemas.openxmlformats.org/officeDocument/2006/relationships/customXml" Target="../ink/ink908.xml"/><Relationship Id="rId24" Type="http://schemas.openxmlformats.org/officeDocument/2006/relationships/customXml" Target="../ink/ink920.xml"/><Relationship Id="rId32" Type="http://schemas.openxmlformats.org/officeDocument/2006/relationships/customXml" Target="../ink/ink927.xml"/><Relationship Id="rId37" Type="http://schemas.openxmlformats.org/officeDocument/2006/relationships/customXml" Target="../ink/ink932.xml"/><Relationship Id="rId40" Type="http://schemas.openxmlformats.org/officeDocument/2006/relationships/customXml" Target="../ink/ink935.xml"/><Relationship Id="rId5" Type="http://schemas.openxmlformats.org/officeDocument/2006/relationships/customXml" Target="../ink/ink903.xml"/><Relationship Id="rId15" Type="http://schemas.openxmlformats.org/officeDocument/2006/relationships/customXml" Target="../ink/ink912.xml"/><Relationship Id="rId23" Type="http://schemas.openxmlformats.org/officeDocument/2006/relationships/customXml" Target="../ink/ink919.xml"/><Relationship Id="rId28" Type="http://schemas.openxmlformats.org/officeDocument/2006/relationships/customXml" Target="../ink/ink923.xml"/><Relationship Id="rId36" Type="http://schemas.openxmlformats.org/officeDocument/2006/relationships/customXml" Target="../ink/ink931.xml"/><Relationship Id="rId10" Type="http://schemas.openxmlformats.org/officeDocument/2006/relationships/customXml" Target="../ink/ink907.xml"/><Relationship Id="rId19" Type="http://schemas.openxmlformats.org/officeDocument/2006/relationships/customXml" Target="../ink/ink915.xml"/><Relationship Id="rId31" Type="http://schemas.openxmlformats.org/officeDocument/2006/relationships/customXml" Target="../ink/ink926.xml"/><Relationship Id="rId4" Type="http://schemas.openxmlformats.org/officeDocument/2006/relationships/customXml" Target="../ink/ink902.xml"/><Relationship Id="rId9" Type="http://schemas.openxmlformats.org/officeDocument/2006/relationships/customXml" Target="../ink/ink906.xml"/><Relationship Id="rId14" Type="http://schemas.openxmlformats.org/officeDocument/2006/relationships/customXml" Target="../ink/ink911.xml"/><Relationship Id="rId22" Type="http://schemas.openxmlformats.org/officeDocument/2006/relationships/customXml" Target="../ink/ink918.xml"/><Relationship Id="rId27" Type="http://schemas.openxmlformats.org/officeDocument/2006/relationships/image" Target="../media/image4.png"/><Relationship Id="rId30" Type="http://schemas.openxmlformats.org/officeDocument/2006/relationships/customXml" Target="../ink/ink925.xml"/><Relationship Id="rId35" Type="http://schemas.openxmlformats.org/officeDocument/2006/relationships/customXml" Target="../ink/ink930.xml"/></Relationships>
</file>

<file path=ppt/slides/_rels/slide29.xml.rels><?xml version="1.0" encoding="UTF-8" standalone="yes"?>
<Relationships xmlns="http://schemas.openxmlformats.org/package/2006/relationships"><Relationship Id="rId8" Type="http://schemas.openxmlformats.org/officeDocument/2006/relationships/customXml" Target="../ink/ink941.xml"/><Relationship Id="rId13" Type="http://schemas.openxmlformats.org/officeDocument/2006/relationships/customXml" Target="../ink/ink946.xml"/><Relationship Id="rId18" Type="http://schemas.openxmlformats.org/officeDocument/2006/relationships/customXml" Target="../ink/ink950.xml"/><Relationship Id="rId26" Type="http://schemas.openxmlformats.org/officeDocument/2006/relationships/customXml" Target="../ink/ink958.xml"/><Relationship Id="rId39" Type="http://schemas.openxmlformats.org/officeDocument/2006/relationships/customXml" Target="../ink/ink970.xml"/><Relationship Id="rId3" Type="http://schemas.openxmlformats.org/officeDocument/2006/relationships/image" Target="../media/image1.png"/><Relationship Id="rId21" Type="http://schemas.openxmlformats.org/officeDocument/2006/relationships/customXml" Target="../ink/ink953.xml"/><Relationship Id="rId34" Type="http://schemas.openxmlformats.org/officeDocument/2006/relationships/customXml" Target="../ink/ink965.xml"/><Relationship Id="rId7" Type="http://schemas.openxmlformats.org/officeDocument/2006/relationships/image" Target="../media/image2.png"/><Relationship Id="rId12" Type="http://schemas.openxmlformats.org/officeDocument/2006/relationships/customXml" Target="../ink/ink945.xml"/><Relationship Id="rId17" Type="http://schemas.openxmlformats.org/officeDocument/2006/relationships/image" Target="../media/image3.png"/><Relationship Id="rId25" Type="http://schemas.openxmlformats.org/officeDocument/2006/relationships/customXml" Target="../ink/ink957.xml"/><Relationship Id="rId33" Type="http://schemas.openxmlformats.org/officeDocument/2006/relationships/customXml" Target="../ink/ink964.xml"/><Relationship Id="rId38" Type="http://schemas.openxmlformats.org/officeDocument/2006/relationships/customXml" Target="../ink/ink969.xml"/><Relationship Id="rId2" Type="http://schemas.openxmlformats.org/officeDocument/2006/relationships/customXml" Target="../ink/ink937.xml"/><Relationship Id="rId16" Type="http://schemas.openxmlformats.org/officeDocument/2006/relationships/customXml" Target="../ink/ink949.xml"/><Relationship Id="rId20" Type="http://schemas.openxmlformats.org/officeDocument/2006/relationships/customXml" Target="../ink/ink952.xml"/><Relationship Id="rId29" Type="http://schemas.openxmlformats.org/officeDocument/2006/relationships/customXml" Target="../ink/ink960.xml"/><Relationship Id="rId41" Type="http://schemas.openxmlformats.org/officeDocument/2006/relationships/customXml" Target="../ink/ink972.xml"/><Relationship Id="rId1" Type="http://schemas.openxmlformats.org/officeDocument/2006/relationships/slideLayout" Target="../slideLayouts/slideLayout1.xml"/><Relationship Id="rId6" Type="http://schemas.openxmlformats.org/officeDocument/2006/relationships/customXml" Target="../ink/ink940.xml"/><Relationship Id="rId11" Type="http://schemas.openxmlformats.org/officeDocument/2006/relationships/customXml" Target="../ink/ink944.xml"/><Relationship Id="rId24" Type="http://schemas.openxmlformats.org/officeDocument/2006/relationships/customXml" Target="../ink/ink956.xml"/><Relationship Id="rId32" Type="http://schemas.openxmlformats.org/officeDocument/2006/relationships/customXml" Target="../ink/ink963.xml"/><Relationship Id="rId37" Type="http://schemas.openxmlformats.org/officeDocument/2006/relationships/customXml" Target="../ink/ink968.xml"/><Relationship Id="rId40" Type="http://schemas.openxmlformats.org/officeDocument/2006/relationships/customXml" Target="../ink/ink971.xml"/><Relationship Id="rId5" Type="http://schemas.openxmlformats.org/officeDocument/2006/relationships/customXml" Target="../ink/ink939.xml"/><Relationship Id="rId15" Type="http://schemas.openxmlformats.org/officeDocument/2006/relationships/customXml" Target="../ink/ink948.xml"/><Relationship Id="rId23" Type="http://schemas.openxmlformats.org/officeDocument/2006/relationships/customXml" Target="../ink/ink955.xml"/><Relationship Id="rId28" Type="http://schemas.openxmlformats.org/officeDocument/2006/relationships/customXml" Target="../ink/ink959.xml"/><Relationship Id="rId36" Type="http://schemas.openxmlformats.org/officeDocument/2006/relationships/customXml" Target="../ink/ink967.xml"/><Relationship Id="rId10" Type="http://schemas.openxmlformats.org/officeDocument/2006/relationships/customXml" Target="../ink/ink943.xml"/><Relationship Id="rId19" Type="http://schemas.openxmlformats.org/officeDocument/2006/relationships/customXml" Target="../ink/ink951.xml"/><Relationship Id="rId31" Type="http://schemas.openxmlformats.org/officeDocument/2006/relationships/customXml" Target="../ink/ink962.xml"/><Relationship Id="rId4" Type="http://schemas.openxmlformats.org/officeDocument/2006/relationships/customXml" Target="../ink/ink938.xml"/><Relationship Id="rId9" Type="http://schemas.openxmlformats.org/officeDocument/2006/relationships/customXml" Target="../ink/ink942.xml"/><Relationship Id="rId14" Type="http://schemas.openxmlformats.org/officeDocument/2006/relationships/customXml" Target="../ink/ink947.xml"/><Relationship Id="rId22" Type="http://schemas.openxmlformats.org/officeDocument/2006/relationships/customXml" Target="../ink/ink954.xml"/><Relationship Id="rId27" Type="http://schemas.openxmlformats.org/officeDocument/2006/relationships/image" Target="../media/image4.png"/><Relationship Id="rId30" Type="http://schemas.openxmlformats.org/officeDocument/2006/relationships/customXml" Target="../ink/ink961.xml"/><Relationship Id="rId35" Type="http://schemas.openxmlformats.org/officeDocument/2006/relationships/customXml" Target="../ink/ink96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977.xml"/><Relationship Id="rId13" Type="http://schemas.openxmlformats.org/officeDocument/2006/relationships/customXml" Target="../ink/ink982.xml"/><Relationship Id="rId18" Type="http://schemas.openxmlformats.org/officeDocument/2006/relationships/customXml" Target="../ink/ink986.xml"/><Relationship Id="rId26" Type="http://schemas.openxmlformats.org/officeDocument/2006/relationships/customXml" Target="../ink/ink994.xml"/><Relationship Id="rId39" Type="http://schemas.openxmlformats.org/officeDocument/2006/relationships/customXml" Target="../ink/ink1006.xml"/><Relationship Id="rId3" Type="http://schemas.openxmlformats.org/officeDocument/2006/relationships/image" Target="../media/image1.png"/><Relationship Id="rId21" Type="http://schemas.openxmlformats.org/officeDocument/2006/relationships/customXml" Target="../ink/ink989.xml"/><Relationship Id="rId34" Type="http://schemas.openxmlformats.org/officeDocument/2006/relationships/customXml" Target="../ink/ink1001.xml"/><Relationship Id="rId7" Type="http://schemas.openxmlformats.org/officeDocument/2006/relationships/image" Target="../media/image2.png"/><Relationship Id="rId12" Type="http://schemas.openxmlformats.org/officeDocument/2006/relationships/customXml" Target="../ink/ink981.xml"/><Relationship Id="rId17" Type="http://schemas.openxmlformats.org/officeDocument/2006/relationships/image" Target="../media/image3.png"/><Relationship Id="rId25" Type="http://schemas.openxmlformats.org/officeDocument/2006/relationships/customXml" Target="../ink/ink993.xml"/><Relationship Id="rId33" Type="http://schemas.openxmlformats.org/officeDocument/2006/relationships/customXml" Target="../ink/ink1000.xml"/><Relationship Id="rId38" Type="http://schemas.openxmlformats.org/officeDocument/2006/relationships/customXml" Target="../ink/ink1005.xml"/><Relationship Id="rId2" Type="http://schemas.openxmlformats.org/officeDocument/2006/relationships/customXml" Target="../ink/ink973.xml"/><Relationship Id="rId16" Type="http://schemas.openxmlformats.org/officeDocument/2006/relationships/customXml" Target="../ink/ink985.xml"/><Relationship Id="rId20" Type="http://schemas.openxmlformats.org/officeDocument/2006/relationships/customXml" Target="../ink/ink988.xml"/><Relationship Id="rId29" Type="http://schemas.openxmlformats.org/officeDocument/2006/relationships/customXml" Target="../ink/ink996.xml"/><Relationship Id="rId41" Type="http://schemas.openxmlformats.org/officeDocument/2006/relationships/customXml" Target="../ink/ink1008.xml"/><Relationship Id="rId1" Type="http://schemas.openxmlformats.org/officeDocument/2006/relationships/slideLayout" Target="../slideLayouts/slideLayout1.xml"/><Relationship Id="rId6" Type="http://schemas.openxmlformats.org/officeDocument/2006/relationships/customXml" Target="../ink/ink976.xml"/><Relationship Id="rId11" Type="http://schemas.openxmlformats.org/officeDocument/2006/relationships/customXml" Target="../ink/ink980.xml"/><Relationship Id="rId24" Type="http://schemas.openxmlformats.org/officeDocument/2006/relationships/customXml" Target="../ink/ink992.xml"/><Relationship Id="rId32" Type="http://schemas.openxmlformats.org/officeDocument/2006/relationships/customXml" Target="../ink/ink999.xml"/><Relationship Id="rId37" Type="http://schemas.openxmlformats.org/officeDocument/2006/relationships/customXml" Target="../ink/ink1004.xml"/><Relationship Id="rId40" Type="http://schemas.openxmlformats.org/officeDocument/2006/relationships/customXml" Target="../ink/ink1007.xml"/><Relationship Id="rId5" Type="http://schemas.openxmlformats.org/officeDocument/2006/relationships/customXml" Target="../ink/ink975.xml"/><Relationship Id="rId15" Type="http://schemas.openxmlformats.org/officeDocument/2006/relationships/customXml" Target="../ink/ink984.xml"/><Relationship Id="rId23" Type="http://schemas.openxmlformats.org/officeDocument/2006/relationships/customXml" Target="../ink/ink991.xml"/><Relationship Id="rId28" Type="http://schemas.openxmlformats.org/officeDocument/2006/relationships/customXml" Target="../ink/ink995.xml"/><Relationship Id="rId36" Type="http://schemas.openxmlformats.org/officeDocument/2006/relationships/customXml" Target="../ink/ink1003.xml"/><Relationship Id="rId10" Type="http://schemas.openxmlformats.org/officeDocument/2006/relationships/customXml" Target="../ink/ink979.xml"/><Relationship Id="rId19" Type="http://schemas.openxmlformats.org/officeDocument/2006/relationships/customXml" Target="../ink/ink987.xml"/><Relationship Id="rId31" Type="http://schemas.openxmlformats.org/officeDocument/2006/relationships/customXml" Target="../ink/ink998.xml"/><Relationship Id="rId4" Type="http://schemas.openxmlformats.org/officeDocument/2006/relationships/customXml" Target="../ink/ink974.xml"/><Relationship Id="rId9" Type="http://schemas.openxmlformats.org/officeDocument/2006/relationships/customXml" Target="../ink/ink978.xml"/><Relationship Id="rId14" Type="http://schemas.openxmlformats.org/officeDocument/2006/relationships/customXml" Target="../ink/ink983.xml"/><Relationship Id="rId22" Type="http://schemas.openxmlformats.org/officeDocument/2006/relationships/customXml" Target="../ink/ink990.xml"/><Relationship Id="rId27" Type="http://schemas.openxmlformats.org/officeDocument/2006/relationships/image" Target="../media/image4.png"/><Relationship Id="rId30" Type="http://schemas.openxmlformats.org/officeDocument/2006/relationships/customXml" Target="../ink/ink997.xml"/><Relationship Id="rId35" Type="http://schemas.openxmlformats.org/officeDocument/2006/relationships/customXml" Target="../ink/ink1002.xml"/></Relationships>
</file>

<file path=ppt/slides/_rels/slide31.xml.rels><?xml version="1.0" encoding="UTF-8" standalone="yes"?>
<Relationships xmlns="http://schemas.openxmlformats.org/package/2006/relationships"><Relationship Id="rId8" Type="http://schemas.openxmlformats.org/officeDocument/2006/relationships/customXml" Target="../ink/ink1013.xml"/><Relationship Id="rId13" Type="http://schemas.openxmlformats.org/officeDocument/2006/relationships/customXml" Target="../ink/ink1018.xml"/><Relationship Id="rId18" Type="http://schemas.openxmlformats.org/officeDocument/2006/relationships/customXml" Target="../ink/ink1022.xml"/><Relationship Id="rId26" Type="http://schemas.openxmlformats.org/officeDocument/2006/relationships/customXml" Target="../ink/ink1030.xml"/><Relationship Id="rId39" Type="http://schemas.openxmlformats.org/officeDocument/2006/relationships/customXml" Target="../ink/ink1042.xml"/><Relationship Id="rId3" Type="http://schemas.openxmlformats.org/officeDocument/2006/relationships/image" Target="../media/image1.png"/><Relationship Id="rId21" Type="http://schemas.openxmlformats.org/officeDocument/2006/relationships/customXml" Target="../ink/ink1025.xml"/><Relationship Id="rId34" Type="http://schemas.openxmlformats.org/officeDocument/2006/relationships/customXml" Target="../ink/ink1037.xml"/><Relationship Id="rId7" Type="http://schemas.openxmlformats.org/officeDocument/2006/relationships/image" Target="../media/image2.png"/><Relationship Id="rId12" Type="http://schemas.openxmlformats.org/officeDocument/2006/relationships/customXml" Target="../ink/ink1017.xml"/><Relationship Id="rId17" Type="http://schemas.openxmlformats.org/officeDocument/2006/relationships/image" Target="../media/image3.png"/><Relationship Id="rId25" Type="http://schemas.openxmlformats.org/officeDocument/2006/relationships/customXml" Target="../ink/ink1029.xml"/><Relationship Id="rId33" Type="http://schemas.openxmlformats.org/officeDocument/2006/relationships/customXml" Target="../ink/ink1036.xml"/><Relationship Id="rId38" Type="http://schemas.openxmlformats.org/officeDocument/2006/relationships/customXml" Target="../ink/ink1041.xml"/><Relationship Id="rId2" Type="http://schemas.openxmlformats.org/officeDocument/2006/relationships/customXml" Target="../ink/ink1009.xml"/><Relationship Id="rId16" Type="http://schemas.openxmlformats.org/officeDocument/2006/relationships/customXml" Target="../ink/ink1021.xml"/><Relationship Id="rId20" Type="http://schemas.openxmlformats.org/officeDocument/2006/relationships/customXml" Target="../ink/ink1024.xml"/><Relationship Id="rId29" Type="http://schemas.openxmlformats.org/officeDocument/2006/relationships/customXml" Target="../ink/ink1032.xml"/><Relationship Id="rId41" Type="http://schemas.openxmlformats.org/officeDocument/2006/relationships/customXml" Target="../ink/ink1044.xml"/><Relationship Id="rId1" Type="http://schemas.openxmlformats.org/officeDocument/2006/relationships/slideLayout" Target="../slideLayouts/slideLayout1.xml"/><Relationship Id="rId6" Type="http://schemas.openxmlformats.org/officeDocument/2006/relationships/customXml" Target="../ink/ink1012.xml"/><Relationship Id="rId11" Type="http://schemas.openxmlformats.org/officeDocument/2006/relationships/customXml" Target="../ink/ink1016.xml"/><Relationship Id="rId24" Type="http://schemas.openxmlformats.org/officeDocument/2006/relationships/customXml" Target="../ink/ink1028.xml"/><Relationship Id="rId32" Type="http://schemas.openxmlformats.org/officeDocument/2006/relationships/customXml" Target="../ink/ink1035.xml"/><Relationship Id="rId37" Type="http://schemas.openxmlformats.org/officeDocument/2006/relationships/customXml" Target="../ink/ink1040.xml"/><Relationship Id="rId40" Type="http://schemas.openxmlformats.org/officeDocument/2006/relationships/customXml" Target="../ink/ink1043.xml"/><Relationship Id="rId5" Type="http://schemas.openxmlformats.org/officeDocument/2006/relationships/customXml" Target="../ink/ink1011.xml"/><Relationship Id="rId15" Type="http://schemas.openxmlformats.org/officeDocument/2006/relationships/customXml" Target="../ink/ink1020.xml"/><Relationship Id="rId23" Type="http://schemas.openxmlformats.org/officeDocument/2006/relationships/customXml" Target="../ink/ink1027.xml"/><Relationship Id="rId28" Type="http://schemas.openxmlformats.org/officeDocument/2006/relationships/customXml" Target="../ink/ink1031.xml"/><Relationship Id="rId36" Type="http://schemas.openxmlformats.org/officeDocument/2006/relationships/customXml" Target="../ink/ink1039.xml"/><Relationship Id="rId10" Type="http://schemas.openxmlformats.org/officeDocument/2006/relationships/customXml" Target="../ink/ink1015.xml"/><Relationship Id="rId19" Type="http://schemas.openxmlformats.org/officeDocument/2006/relationships/customXml" Target="../ink/ink1023.xml"/><Relationship Id="rId31" Type="http://schemas.openxmlformats.org/officeDocument/2006/relationships/customXml" Target="../ink/ink1034.xml"/><Relationship Id="rId4" Type="http://schemas.openxmlformats.org/officeDocument/2006/relationships/customXml" Target="../ink/ink1010.xml"/><Relationship Id="rId9" Type="http://schemas.openxmlformats.org/officeDocument/2006/relationships/customXml" Target="../ink/ink1014.xml"/><Relationship Id="rId14" Type="http://schemas.openxmlformats.org/officeDocument/2006/relationships/customXml" Target="../ink/ink1019.xml"/><Relationship Id="rId22" Type="http://schemas.openxmlformats.org/officeDocument/2006/relationships/customXml" Target="../ink/ink1026.xml"/><Relationship Id="rId27" Type="http://schemas.openxmlformats.org/officeDocument/2006/relationships/image" Target="../media/image4.png"/><Relationship Id="rId30" Type="http://schemas.openxmlformats.org/officeDocument/2006/relationships/customXml" Target="../ink/ink1033.xml"/><Relationship Id="rId35" Type="http://schemas.openxmlformats.org/officeDocument/2006/relationships/customXml" Target="../ink/ink1038.xml"/></Relationships>
</file>

<file path=ppt/slides/_rels/slide32.xml.rels><?xml version="1.0" encoding="UTF-8" standalone="yes"?>
<Relationships xmlns="http://schemas.openxmlformats.org/package/2006/relationships"><Relationship Id="rId8" Type="http://schemas.openxmlformats.org/officeDocument/2006/relationships/customXml" Target="../ink/ink1049.xml"/><Relationship Id="rId13" Type="http://schemas.openxmlformats.org/officeDocument/2006/relationships/customXml" Target="../ink/ink1054.xml"/><Relationship Id="rId18" Type="http://schemas.openxmlformats.org/officeDocument/2006/relationships/customXml" Target="../ink/ink1058.xml"/><Relationship Id="rId26" Type="http://schemas.openxmlformats.org/officeDocument/2006/relationships/customXml" Target="../ink/ink1066.xml"/><Relationship Id="rId39" Type="http://schemas.openxmlformats.org/officeDocument/2006/relationships/customXml" Target="../ink/ink1078.xml"/><Relationship Id="rId3" Type="http://schemas.openxmlformats.org/officeDocument/2006/relationships/image" Target="../media/image1.png"/><Relationship Id="rId21" Type="http://schemas.openxmlformats.org/officeDocument/2006/relationships/customXml" Target="../ink/ink1061.xml"/><Relationship Id="rId34" Type="http://schemas.openxmlformats.org/officeDocument/2006/relationships/customXml" Target="../ink/ink1073.xml"/><Relationship Id="rId7" Type="http://schemas.openxmlformats.org/officeDocument/2006/relationships/image" Target="../media/image2.png"/><Relationship Id="rId12" Type="http://schemas.openxmlformats.org/officeDocument/2006/relationships/customXml" Target="../ink/ink1053.xml"/><Relationship Id="rId17" Type="http://schemas.openxmlformats.org/officeDocument/2006/relationships/image" Target="../media/image3.png"/><Relationship Id="rId25" Type="http://schemas.openxmlformats.org/officeDocument/2006/relationships/customXml" Target="../ink/ink1065.xml"/><Relationship Id="rId33" Type="http://schemas.openxmlformats.org/officeDocument/2006/relationships/customXml" Target="../ink/ink1072.xml"/><Relationship Id="rId38" Type="http://schemas.openxmlformats.org/officeDocument/2006/relationships/customXml" Target="../ink/ink1077.xml"/><Relationship Id="rId2" Type="http://schemas.openxmlformats.org/officeDocument/2006/relationships/customXml" Target="../ink/ink1045.xml"/><Relationship Id="rId16" Type="http://schemas.openxmlformats.org/officeDocument/2006/relationships/customXml" Target="../ink/ink1057.xml"/><Relationship Id="rId20" Type="http://schemas.openxmlformats.org/officeDocument/2006/relationships/customXml" Target="../ink/ink1060.xml"/><Relationship Id="rId29" Type="http://schemas.openxmlformats.org/officeDocument/2006/relationships/customXml" Target="../ink/ink1068.xml"/><Relationship Id="rId41" Type="http://schemas.openxmlformats.org/officeDocument/2006/relationships/customXml" Target="../ink/ink1080.xml"/><Relationship Id="rId1" Type="http://schemas.openxmlformats.org/officeDocument/2006/relationships/slideLayout" Target="../slideLayouts/slideLayout1.xml"/><Relationship Id="rId6" Type="http://schemas.openxmlformats.org/officeDocument/2006/relationships/customXml" Target="../ink/ink1048.xml"/><Relationship Id="rId11" Type="http://schemas.openxmlformats.org/officeDocument/2006/relationships/customXml" Target="../ink/ink1052.xml"/><Relationship Id="rId24" Type="http://schemas.openxmlformats.org/officeDocument/2006/relationships/customXml" Target="../ink/ink1064.xml"/><Relationship Id="rId32" Type="http://schemas.openxmlformats.org/officeDocument/2006/relationships/customXml" Target="../ink/ink1071.xml"/><Relationship Id="rId37" Type="http://schemas.openxmlformats.org/officeDocument/2006/relationships/customXml" Target="../ink/ink1076.xml"/><Relationship Id="rId40" Type="http://schemas.openxmlformats.org/officeDocument/2006/relationships/customXml" Target="../ink/ink1079.xml"/><Relationship Id="rId5" Type="http://schemas.openxmlformats.org/officeDocument/2006/relationships/customXml" Target="../ink/ink1047.xml"/><Relationship Id="rId15" Type="http://schemas.openxmlformats.org/officeDocument/2006/relationships/customXml" Target="../ink/ink1056.xml"/><Relationship Id="rId23" Type="http://schemas.openxmlformats.org/officeDocument/2006/relationships/customXml" Target="../ink/ink1063.xml"/><Relationship Id="rId28" Type="http://schemas.openxmlformats.org/officeDocument/2006/relationships/customXml" Target="../ink/ink1067.xml"/><Relationship Id="rId36" Type="http://schemas.openxmlformats.org/officeDocument/2006/relationships/customXml" Target="../ink/ink1075.xml"/><Relationship Id="rId10" Type="http://schemas.openxmlformats.org/officeDocument/2006/relationships/customXml" Target="../ink/ink1051.xml"/><Relationship Id="rId19" Type="http://schemas.openxmlformats.org/officeDocument/2006/relationships/customXml" Target="../ink/ink1059.xml"/><Relationship Id="rId31" Type="http://schemas.openxmlformats.org/officeDocument/2006/relationships/customXml" Target="../ink/ink1070.xml"/><Relationship Id="rId4" Type="http://schemas.openxmlformats.org/officeDocument/2006/relationships/customXml" Target="../ink/ink1046.xml"/><Relationship Id="rId9" Type="http://schemas.openxmlformats.org/officeDocument/2006/relationships/customXml" Target="../ink/ink1050.xml"/><Relationship Id="rId14" Type="http://schemas.openxmlformats.org/officeDocument/2006/relationships/customXml" Target="../ink/ink1055.xml"/><Relationship Id="rId22" Type="http://schemas.openxmlformats.org/officeDocument/2006/relationships/customXml" Target="../ink/ink1062.xml"/><Relationship Id="rId27" Type="http://schemas.openxmlformats.org/officeDocument/2006/relationships/image" Target="../media/image4.png"/><Relationship Id="rId30" Type="http://schemas.openxmlformats.org/officeDocument/2006/relationships/customXml" Target="../ink/ink1069.xml"/><Relationship Id="rId35" Type="http://schemas.openxmlformats.org/officeDocument/2006/relationships/customXml" Target="../ink/ink1074.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1089.xml"/><Relationship Id="rId18" Type="http://schemas.openxmlformats.org/officeDocument/2006/relationships/image" Target="../media/image3.png"/><Relationship Id="rId26" Type="http://schemas.openxmlformats.org/officeDocument/2006/relationships/customXml" Target="../ink/ink1101.xml"/><Relationship Id="rId39" Type="http://schemas.openxmlformats.org/officeDocument/2006/relationships/customXml" Target="../ink/ink1113.xml"/><Relationship Id="rId3" Type="http://schemas.openxmlformats.org/officeDocument/2006/relationships/customXml" Target="../ink/ink1081.xml"/><Relationship Id="rId21" Type="http://schemas.openxmlformats.org/officeDocument/2006/relationships/customXml" Target="../ink/ink1096.xml"/><Relationship Id="rId34" Type="http://schemas.openxmlformats.org/officeDocument/2006/relationships/customXml" Target="../ink/ink1108.xml"/><Relationship Id="rId42" Type="http://schemas.openxmlformats.org/officeDocument/2006/relationships/customXml" Target="../ink/ink1116.xml"/><Relationship Id="rId7" Type="http://schemas.openxmlformats.org/officeDocument/2006/relationships/customXml" Target="../ink/ink1084.xml"/><Relationship Id="rId12" Type="http://schemas.openxmlformats.org/officeDocument/2006/relationships/customXml" Target="../ink/ink1088.xml"/><Relationship Id="rId17" Type="http://schemas.openxmlformats.org/officeDocument/2006/relationships/customXml" Target="../ink/ink1093.xml"/><Relationship Id="rId25" Type="http://schemas.openxmlformats.org/officeDocument/2006/relationships/customXml" Target="../ink/ink1100.xml"/><Relationship Id="rId33" Type="http://schemas.openxmlformats.org/officeDocument/2006/relationships/customXml" Target="../ink/ink1107.xml"/><Relationship Id="rId38" Type="http://schemas.openxmlformats.org/officeDocument/2006/relationships/customXml" Target="../ink/ink1112.xml"/><Relationship Id="rId2" Type="http://schemas.openxmlformats.org/officeDocument/2006/relationships/hyperlink" Target="mailto:asilo.grigioni@virgilio.it" TargetMode="External"/><Relationship Id="rId16" Type="http://schemas.openxmlformats.org/officeDocument/2006/relationships/customXml" Target="../ink/ink1092.xml"/><Relationship Id="rId20" Type="http://schemas.openxmlformats.org/officeDocument/2006/relationships/customXml" Target="../ink/ink1095.xml"/><Relationship Id="rId29" Type="http://schemas.openxmlformats.org/officeDocument/2006/relationships/customXml" Target="../ink/ink1103.xml"/><Relationship Id="rId41" Type="http://schemas.openxmlformats.org/officeDocument/2006/relationships/customXml" Target="../ink/ink1115.xml"/><Relationship Id="rId1" Type="http://schemas.openxmlformats.org/officeDocument/2006/relationships/slideLayout" Target="../slideLayouts/slideLayout1.xml"/><Relationship Id="rId6" Type="http://schemas.openxmlformats.org/officeDocument/2006/relationships/customXml" Target="../ink/ink1083.xml"/><Relationship Id="rId11" Type="http://schemas.openxmlformats.org/officeDocument/2006/relationships/customXml" Target="../ink/ink1087.xml"/><Relationship Id="rId24" Type="http://schemas.openxmlformats.org/officeDocument/2006/relationships/customXml" Target="../ink/ink1099.xml"/><Relationship Id="rId32" Type="http://schemas.openxmlformats.org/officeDocument/2006/relationships/customXml" Target="../ink/ink1106.xml"/><Relationship Id="rId37" Type="http://schemas.openxmlformats.org/officeDocument/2006/relationships/customXml" Target="../ink/ink1111.xml"/><Relationship Id="rId40" Type="http://schemas.openxmlformats.org/officeDocument/2006/relationships/customXml" Target="../ink/ink1114.xml"/><Relationship Id="rId5" Type="http://schemas.openxmlformats.org/officeDocument/2006/relationships/customXml" Target="../ink/ink1082.xml"/><Relationship Id="rId15" Type="http://schemas.openxmlformats.org/officeDocument/2006/relationships/customXml" Target="../ink/ink1091.xml"/><Relationship Id="rId23" Type="http://schemas.openxmlformats.org/officeDocument/2006/relationships/customXml" Target="../ink/ink1098.xml"/><Relationship Id="rId28" Type="http://schemas.openxmlformats.org/officeDocument/2006/relationships/image" Target="../media/image4.png"/><Relationship Id="rId36" Type="http://schemas.openxmlformats.org/officeDocument/2006/relationships/customXml" Target="../ink/ink1110.xml"/><Relationship Id="rId10" Type="http://schemas.openxmlformats.org/officeDocument/2006/relationships/customXml" Target="../ink/ink1086.xml"/><Relationship Id="rId19" Type="http://schemas.openxmlformats.org/officeDocument/2006/relationships/customXml" Target="../ink/ink1094.xml"/><Relationship Id="rId31" Type="http://schemas.openxmlformats.org/officeDocument/2006/relationships/customXml" Target="../ink/ink1105.xml"/><Relationship Id="rId4" Type="http://schemas.openxmlformats.org/officeDocument/2006/relationships/image" Target="../media/image1.png"/><Relationship Id="rId9" Type="http://schemas.openxmlformats.org/officeDocument/2006/relationships/customXml" Target="../ink/ink1085.xml"/><Relationship Id="rId14" Type="http://schemas.openxmlformats.org/officeDocument/2006/relationships/customXml" Target="../ink/ink1090.xml"/><Relationship Id="rId22" Type="http://schemas.openxmlformats.org/officeDocument/2006/relationships/customXml" Target="../ink/ink1097.xml"/><Relationship Id="rId27" Type="http://schemas.openxmlformats.org/officeDocument/2006/relationships/customXml" Target="../ink/ink1102.xml"/><Relationship Id="rId30" Type="http://schemas.openxmlformats.org/officeDocument/2006/relationships/customXml" Target="../ink/ink1104.xml"/><Relationship Id="rId35" Type="http://schemas.openxmlformats.org/officeDocument/2006/relationships/customXml" Target="../ink/ink1109.xml"/></Relationships>
</file>

<file path=ppt/slides/_rels/slide34.xml.rels><?xml version="1.0" encoding="UTF-8" standalone="yes"?>
<Relationships xmlns="http://schemas.openxmlformats.org/package/2006/relationships"><Relationship Id="rId8" Type="http://schemas.openxmlformats.org/officeDocument/2006/relationships/customXml" Target="../ink/ink1121.xml"/><Relationship Id="rId13" Type="http://schemas.openxmlformats.org/officeDocument/2006/relationships/customXml" Target="../ink/ink1126.xml"/><Relationship Id="rId18" Type="http://schemas.openxmlformats.org/officeDocument/2006/relationships/customXml" Target="../ink/ink1130.xml"/><Relationship Id="rId26" Type="http://schemas.openxmlformats.org/officeDocument/2006/relationships/customXml" Target="../ink/ink1138.xml"/><Relationship Id="rId39" Type="http://schemas.openxmlformats.org/officeDocument/2006/relationships/customXml" Target="../ink/ink1150.xml"/><Relationship Id="rId3" Type="http://schemas.openxmlformats.org/officeDocument/2006/relationships/image" Target="../media/image1.png"/><Relationship Id="rId21" Type="http://schemas.openxmlformats.org/officeDocument/2006/relationships/customXml" Target="../ink/ink1133.xml"/><Relationship Id="rId34" Type="http://schemas.openxmlformats.org/officeDocument/2006/relationships/customXml" Target="../ink/ink1145.xml"/><Relationship Id="rId7" Type="http://schemas.openxmlformats.org/officeDocument/2006/relationships/image" Target="../media/image2.png"/><Relationship Id="rId12" Type="http://schemas.openxmlformats.org/officeDocument/2006/relationships/customXml" Target="../ink/ink1125.xml"/><Relationship Id="rId17" Type="http://schemas.openxmlformats.org/officeDocument/2006/relationships/image" Target="../media/image3.png"/><Relationship Id="rId25" Type="http://schemas.openxmlformats.org/officeDocument/2006/relationships/customXml" Target="../ink/ink1137.xml"/><Relationship Id="rId33" Type="http://schemas.openxmlformats.org/officeDocument/2006/relationships/customXml" Target="../ink/ink1144.xml"/><Relationship Id="rId38" Type="http://schemas.openxmlformats.org/officeDocument/2006/relationships/customXml" Target="../ink/ink1149.xml"/><Relationship Id="rId2" Type="http://schemas.openxmlformats.org/officeDocument/2006/relationships/customXml" Target="../ink/ink1117.xml"/><Relationship Id="rId16" Type="http://schemas.openxmlformats.org/officeDocument/2006/relationships/customXml" Target="../ink/ink1129.xml"/><Relationship Id="rId20" Type="http://schemas.openxmlformats.org/officeDocument/2006/relationships/customXml" Target="../ink/ink1132.xml"/><Relationship Id="rId29" Type="http://schemas.openxmlformats.org/officeDocument/2006/relationships/customXml" Target="../ink/ink1140.xml"/><Relationship Id="rId41" Type="http://schemas.openxmlformats.org/officeDocument/2006/relationships/customXml" Target="../ink/ink1152.xml"/><Relationship Id="rId1" Type="http://schemas.openxmlformats.org/officeDocument/2006/relationships/slideLayout" Target="../slideLayouts/slideLayout1.xml"/><Relationship Id="rId6" Type="http://schemas.openxmlformats.org/officeDocument/2006/relationships/customXml" Target="../ink/ink1120.xml"/><Relationship Id="rId11" Type="http://schemas.openxmlformats.org/officeDocument/2006/relationships/customXml" Target="../ink/ink1124.xml"/><Relationship Id="rId24" Type="http://schemas.openxmlformats.org/officeDocument/2006/relationships/customXml" Target="../ink/ink1136.xml"/><Relationship Id="rId32" Type="http://schemas.openxmlformats.org/officeDocument/2006/relationships/customXml" Target="../ink/ink1143.xml"/><Relationship Id="rId37" Type="http://schemas.openxmlformats.org/officeDocument/2006/relationships/customXml" Target="../ink/ink1148.xml"/><Relationship Id="rId40" Type="http://schemas.openxmlformats.org/officeDocument/2006/relationships/customXml" Target="../ink/ink1151.xml"/><Relationship Id="rId5" Type="http://schemas.openxmlformats.org/officeDocument/2006/relationships/customXml" Target="../ink/ink1119.xml"/><Relationship Id="rId15" Type="http://schemas.openxmlformats.org/officeDocument/2006/relationships/customXml" Target="../ink/ink1128.xml"/><Relationship Id="rId23" Type="http://schemas.openxmlformats.org/officeDocument/2006/relationships/customXml" Target="../ink/ink1135.xml"/><Relationship Id="rId28" Type="http://schemas.openxmlformats.org/officeDocument/2006/relationships/customXml" Target="../ink/ink1139.xml"/><Relationship Id="rId36" Type="http://schemas.openxmlformats.org/officeDocument/2006/relationships/customXml" Target="../ink/ink1147.xml"/><Relationship Id="rId10" Type="http://schemas.openxmlformats.org/officeDocument/2006/relationships/customXml" Target="../ink/ink1123.xml"/><Relationship Id="rId19" Type="http://schemas.openxmlformats.org/officeDocument/2006/relationships/customXml" Target="../ink/ink1131.xml"/><Relationship Id="rId31" Type="http://schemas.openxmlformats.org/officeDocument/2006/relationships/customXml" Target="../ink/ink1142.xml"/><Relationship Id="rId4" Type="http://schemas.openxmlformats.org/officeDocument/2006/relationships/customXml" Target="../ink/ink1118.xml"/><Relationship Id="rId9" Type="http://schemas.openxmlformats.org/officeDocument/2006/relationships/customXml" Target="../ink/ink1122.xml"/><Relationship Id="rId14" Type="http://schemas.openxmlformats.org/officeDocument/2006/relationships/customXml" Target="../ink/ink1127.xml"/><Relationship Id="rId22" Type="http://schemas.openxmlformats.org/officeDocument/2006/relationships/customXml" Target="../ink/ink1134.xml"/><Relationship Id="rId27" Type="http://schemas.openxmlformats.org/officeDocument/2006/relationships/image" Target="../media/image4.png"/><Relationship Id="rId30" Type="http://schemas.openxmlformats.org/officeDocument/2006/relationships/customXml" Target="../ink/ink1141.xml"/><Relationship Id="rId35" Type="http://schemas.openxmlformats.org/officeDocument/2006/relationships/customXml" Target="../ink/ink1146.xml"/></Relationships>
</file>

<file path=ppt/slides/_rels/slide35.xml.rels><?xml version="1.0" encoding="UTF-8" standalone="yes"?>
<Relationships xmlns="http://schemas.openxmlformats.org/package/2006/relationships"><Relationship Id="rId8" Type="http://schemas.openxmlformats.org/officeDocument/2006/relationships/customXml" Target="../ink/ink1157.xml"/><Relationship Id="rId13" Type="http://schemas.openxmlformats.org/officeDocument/2006/relationships/customXml" Target="../ink/ink1162.xml"/><Relationship Id="rId18" Type="http://schemas.openxmlformats.org/officeDocument/2006/relationships/customXml" Target="../ink/ink1166.xml"/><Relationship Id="rId26" Type="http://schemas.openxmlformats.org/officeDocument/2006/relationships/customXml" Target="../ink/ink1174.xml"/><Relationship Id="rId39" Type="http://schemas.openxmlformats.org/officeDocument/2006/relationships/customXml" Target="../ink/ink1186.xml"/><Relationship Id="rId3" Type="http://schemas.openxmlformats.org/officeDocument/2006/relationships/image" Target="../media/image1.png"/><Relationship Id="rId21" Type="http://schemas.openxmlformats.org/officeDocument/2006/relationships/customXml" Target="../ink/ink1169.xml"/><Relationship Id="rId34" Type="http://schemas.openxmlformats.org/officeDocument/2006/relationships/customXml" Target="../ink/ink1181.xml"/><Relationship Id="rId7" Type="http://schemas.openxmlformats.org/officeDocument/2006/relationships/image" Target="../media/image2.png"/><Relationship Id="rId12" Type="http://schemas.openxmlformats.org/officeDocument/2006/relationships/customXml" Target="../ink/ink1161.xml"/><Relationship Id="rId17" Type="http://schemas.openxmlformats.org/officeDocument/2006/relationships/image" Target="../media/image3.png"/><Relationship Id="rId25" Type="http://schemas.openxmlformats.org/officeDocument/2006/relationships/customXml" Target="../ink/ink1173.xml"/><Relationship Id="rId33" Type="http://schemas.openxmlformats.org/officeDocument/2006/relationships/customXml" Target="../ink/ink1180.xml"/><Relationship Id="rId38" Type="http://schemas.openxmlformats.org/officeDocument/2006/relationships/customXml" Target="../ink/ink1185.xml"/><Relationship Id="rId2" Type="http://schemas.openxmlformats.org/officeDocument/2006/relationships/customXml" Target="../ink/ink1153.xml"/><Relationship Id="rId16" Type="http://schemas.openxmlformats.org/officeDocument/2006/relationships/customXml" Target="../ink/ink1165.xml"/><Relationship Id="rId20" Type="http://schemas.openxmlformats.org/officeDocument/2006/relationships/customXml" Target="../ink/ink1168.xml"/><Relationship Id="rId29" Type="http://schemas.openxmlformats.org/officeDocument/2006/relationships/customXml" Target="../ink/ink1176.xml"/><Relationship Id="rId41" Type="http://schemas.openxmlformats.org/officeDocument/2006/relationships/customXml" Target="../ink/ink1188.xml"/><Relationship Id="rId1" Type="http://schemas.openxmlformats.org/officeDocument/2006/relationships/slideLayout" Target="../slideLayouts/slideLayout1.xml"/><Relationship Id="rId6" Type="http://schemas.openxmlformats.org/officeDocument/2006/relationships/customXml" Target="../ink/ink1156.xml"/><Relationship Id="rId11" Type="http://schemas.openxmlformats.org/officeDocument/2006/relationships/customXml" Target="../ink/ink1160.xml"/><Relationship Id="rId24" Type="http://schemas.openxmlformats.org/officeDocument/2006/relationships/customXml" Target="../ink/ink1172.xml"/><Relationship Id="rId32" Type="http://schemas.openxmlformats.org/officeDocument/2006/relationships/customXml" Target="../ink/ink1179.xml"/><Relationship Id="rId37" Type="http://schemas.openxmlformats.org/officeDocument/2006/relationships/customXml" Target="../ink/ink1184.xml"/><Relationship Id="rId40" Type="http://schemas.openxmlformats.org/officeDocument/2006/relationships/customXml" Target="../ink/ink1187.xml"/><Relationship Id="rId5" Type="http://schemas.openxmlformats.org/officeDocument/2006/relationships/customXml" Target="../ink/ink1155.xml"/><Relationship Id="rId15" Type="http://schemas.openxmlformats.org/officeDocument/2006/relationships/customXml" Target="../ink/ink1164.xml"/><Relationship Id="rId23" Type="http://schemas.openxmlformats.org/officeDocument/2006/relationships/customXml" Target="../ink/ink1171.xml"/><Relationship Id="rId28" Type="http://schemas.openxmlformats.org/officeDocument/2006/relationships/customXml" Target="../ink/ink1175.xml"/><Relationship Id="rId36" Type="http://schemas.openxmlformats.org/officeDocument/2006/relationships/customXml" Target="../ink/ink1183.xml"/><Relationship Id="rId10" Type="http://schemas.openxmlformats.org/officeDocument/2006/relationships/customXml" Target="../ink/ink1159.xml"/><Relationship Id="rId19" Type="http://schemas.openxmlformats.org/officeDocument/2006/relationships/customXml" Target="../ink/ink1167.xml"/><Relationship Id="rId31" Type="http://schemas.openxmlformats.org/officeDocument/2006/relationships/customXml" Target="../ink/ink1178.xml"/><Relationship Id="rId4" Type="http://schemas.openxmlformats.org/officeDocument/2006/relationships/customXml" Target="../ink/ink1154.xml"/><Relationship Id="rId9" Type="http://schemas.openxmlformats.org/officeDocument/2006/relationships/customXml" Target="../ink/ink1158.xml"/><Relationship Id="rId14" Type="http://schemas.openxmlformats.org/officeDocument/2006/relationships/customXml" Target="../ink/ink1163.xml"/><Relationship Id="rId22" Type="http://schemas.openxmlformats.org/officeDocument/2006/relationships/customXml" Target="../ink/ink1170.xml"/><Relationship Id="rId27" Type="http://schemas.openxmlformats.org/officeDocument/2006/relationships/image" Target="../media/image4.png"/><Relationship Id="rId30" Type="http://schemas.openxmlformats.org/officeDocument/2006/relationships/customXml" Target="../ink/ink1177.xml"/><Relationship Id="rId35" Type="http://schemas.openxmlformats.org/officeDocument/2006/relationships/customXml" Target="../ink/ink1182.xml"/></Relationships>
</file>

<file path=ppt/slides/_rels/slide36.xml.rels><?xml version="1.0" encoding="UTF-8" standalone="yes"?>
<Relationships xmlns="http://schemas.openxmlformats.org/package/2006/relationships"><Relationship Id="rId8" Type="http://schemas.openxmlformats.org/officeDocument/2006/relationships/customXml" Target="../ink/ink1193.xml"/><Relationship Id="rId13" Type="http://schemas.openxmlformats.org/officeDocument/2006/relationships/customXml" Target="../ink/ink1198.xml"/><Relationship Id="rId18" Type="http://schemas.openxmlformats.org/officeDocument/2006/relationships/customXml" Target="../ink/ink1202.xml"/><Relationship Id="rId26" Type="http://schemas.openxmlformats.org/officeDocument/2006/relationships/customXml" Target="../ink/ink1210.xml"/><Relationship Id="rId39" Type="http://schemas.openxmlformats.org/officeDocument/2006/relationships/customXml" Target="../ink/ink1222.xml"/><Relationship Id="rId3" Type="http://schemas.openxmlformats.org/officeDocument/2006/relationships/image" Target="../media/image1.png"/><Relationship Id="rId21" Type="http://schemas.openxmlformats.org/officeDocument/2006/relationships/customXml" Target="../ink/ink1205.xml"/><Relationship Id="rId34" Type="http://schemas.openxmlformats.org/officeDocument/2006/relationships/customXml" Target="../ink/ink1217.xml"/><Relationship Id="rId7" Type="http://schemas.openxmlformats.org/officeDocument/2006/relationships/image" Target="../media/image2.png"/><Relationship Id="rId12" Type="http://schemas.openxmlformats.org/officeDocument/2006/relationships/customXml" Target="../ink/ink1197.xml"/><Relationship Id="rId17" Type="http://schemas.openxmlformats.org/officeDocument/2006/relationships/image" Target="../media/image3.png"/><Relationship Id="rId25" Type="http://schemas.openxmlformats.org/officeDocument/2006/relationships/customXml" Target="../ink/ink1209.xml"/><Relationship Id="rId33" Type="http://schemas.openxmlformats.org/officeDocument/2006/relationships/customXml" Target="../ink/ink1216.xml"/><Relationship Id="rId38" Type="http://schemas.openxmlformats.org/officeDocument/2006/relationships/customXml" Target="../ink/ink1221.xml"/><Relationship Id="rId2" Type="http://schemas.openxmlformats.org/officeDocument/2006/relationships/customXml" Target="../ink/ink1189.xml"/><Relationship Id="rId16" Type="http://schemas.openxmlformats.org/officeDocument/2006/relationships/customXml" Target="../ink/ink1201.xml"/><Relationship Id="rId20" Type="http://schemas.openxmlformats.org/officeDocument/2006/relationships/customXml" Target="../ink/ink1204.xml"/><Relationship Id="rId29" Type="http://schemas.openxmlformats.org/officeDocument/2006/relationships/customXml" Target="../ink/ink1212.xml"/><Relationship Id="rId41" Type="http://schemas.openxmlformats.org/officeDocument/2006/relationships/customXml" Target="../ink/ink1224.xml"/><Relationship Id="rId1" Type="http://schemas.openxmlformats.org/officeDocument/2006/relationships/slideLayout" Target="../slideLayouts/slideLayout1.xml"/><Relationship Id="rId6" Type="http://schemas.openxmlformats.org/officeDocument/2006/relationships/customXml" Target="../ink/ink1192.xml"/><Relationship Id="rId11" Type="http://schemas.openxmlformats.org/officeDocument/2006/relationships/customXml" Target="../ink/ink1196.xml"/><Relationship Id="rId24" Type="http://schemas.openxmlformats.org/officeDocument/2006/relationships/customXml" Target="../ink/ink1208.xml"/><Relationship Id="rId32" Type="http://schemas.openxmlformats.org/officeDocument/2006/relationships/customXml" Target="../ink/ink1215.xml"/><Relationship Id="rId37" Type="http://schemas.openxmlformats.org/officeDocument/2006/relationships/customXml" Target="../ink/ink1220.xml"/><Relationship Id="rId40" Type="http://schemas.openxmlformats.org/officeDocument/2006/relationships/customXml" Target="../ink/ink1223.xml"/><Relationship Id="rId5" Type="http://schemas.openxmlformats.org/officeDocument/2006/relationships/customXml" Target="../ink/ink1191.xml"/><Relationship Id="rId15" Type="http://schemas.openxmlformats.org/officeDocument/2006/relationships/customXml" Target="../ink/ink1200.xml"/><Relationship Id="rId23" Type="http://schemas.openxmlformats.org/officeDocument/2006/relationships/customXml" Target="../ink/ink1207.xml"/><Relationship Id="rId28" Type="http://schemas.openxmlformats.org/officeDocument/2006/relationships/customXml" Target="../ink/ink1211.xml"/><Relationship Id="rId36" Type="http://schemas.openxmlformats.org/officeDocument/2006/relationships/customXml" Target="../ink/ink1219.xml"/><Relationship Id="rId10" Type="http://schemas.openxmlformats.org/officeDocument/2006/relationships/customXml" Target="../ink/ink1195.xml"/><Relationship Id="rId19" Type="http://schemas.openxmlformats.org/officeDocument/2006/relationships/customXml" Target="../ink/ink1203.xml"/><Relationship Id="rId31" Type="http://schemas.openxmlformats.org/officeDocument/2006/relationships/customXml" Target="../ink/ink1214.xml"/><Relationship Id="rId4" Type="http://schemas.openxmlformats.org/officeDocument/2006/relationships/customXml" Target="../ink/ink1190.xml"/><Relationship Id="rId9" Type="http://schemas.openxmlformats.org/officeDocument/2006/relationships/customXml" Target="../ink/ink1194.xml"/><Relationship Id="rId14" Type="http://schemas.openxmlformats.org/officeDocument/2006/relationships/customXml" Target="../ink/ink1199.xml"/><Relationship Id="rId22" Type="http://schemas.openxmlformats.org/officeDocument/2006/relationships/customXml" Target="../ink/ink1206.xml"/><Relationship Id="rId27" Type="http://schemas.openxmlformats.org/officeDocument/2006/relationships/image" Target="../media/image4.png"/><Relationship Id="rId30" Type="http://schemas.openxmlformats.org/officeDocument/2006/relationships/customXml" Target="../ink/ink1213.xml"/><Relationship Id="rId35" Type="http://schemas.openxmlformats.org/officeDocument/2006/relationships/customXml" Target="../ink/ink1218.xml"/></Relationships>
</file>

<file path=ppt/slides/_rels/slide37.xml.rels><?xml version="1.0" encoding="UTF-8" standalone="yes"?>
<Relationships xmlns="http://schemas.openxmlformats.org/package/2006/relationships"><Relationship Id="rId8" Type="http://schemas.openxmlformats.org/officeDocument/2006/relationships/customXml" Target="../ink/ink1229.xml"/><Relationship Id="rId13" Type="http://schemas.openxmlformats.org/officeDocument/2006/relationships/customXml" Target="../ink/ink1234.xml"/><Relationship Id="rId18" Type="http://schemas.openxmlformats.org/officeDocument/2006/relationships/customXml" Target="../ink/ink1238.xml"/><Relationship Id="rId26" Type="http://schemas.openxmlformats.org/officeDocument/2006/relationships/customXml" Target="../ink/ink1246.xml"/><Relationship Id="rId39" Type="http://schemas.openxmlformats.org/officeDocument/2006/relationships/customXml" Target="../ink/ink1258.xml"/><Relationship Id="rId3" Type="http://schemas.openxmlformats.org/officeDocument/2006/relationships/image" Target="../media/image1.png"/><Relationship Id="rId21" Type="http://schemas.openxmlformats.org/officeDocument/2006/relationships/customXml" Target="../ink/ink1241.xml"/><Relationship Id="rId34" Type="http://schemas.openxmlformats.org/officeDocument/2006/relationships/customXml" Target="../ink/ink1253.xml"/><Relationship Id="rId42" Type="http://schemas.openxmlformats.org/officeDocument/2006/relationships/image" Target="../media/image20.jpeg"/><Relationship Id="rId7" Type="http://schemas.openxmlformats.org/officeDocument/2006/relationships/image" Target="../media/image2.png"/><Relationship Id="rId12" Type="http://schemas.openxmlformats.org/officeDocument/2006/relationships/customXml" Target="../ink/ink1233.xml"/><Relationship Id="rId17" Type="http://schemas.openxmlformats.org/officeDocument/2006/relationships/image" Target="../media/image3.png"/><Relationship Id="rId25" Type="http://schemas.openxmlformats.org/officeDocument/2006/relationships/customXml" Target="../ink/ink1245.xml"/><Relationship Id="rId33" Type="http://schemas.openxmlformats.org/officeDocument/2006/relationships/customXml" Target="../ink/ink1252.xml"/><Relationship Id="rId38" Type="http://schemas.openxmlformats.org/officeDocument/2006/relationships/customXml" Target="../ink/ink1257.xml"/><Relationship Id="rId2" Type="http://schemas.openxmlformats.org/officeDocument/2006/relationships/customXml" Target="../ink/ink1225.xml"/><Relationship Id="rId16" Type="http://schemas.openxmlformats.org/officeDocument/2006/relationships/customXml" Target="../ink/ink1237.xml"/><Relationship Id="rId20" Type="http://schemas.openxmlformats.org/officeDocument/2006/relationships/customXml" Target="../ink/ink1240.xml"/><Relationship Id="rId29" Type="http://schemas.openxmlformats.org/officeDocument/2006/relationships/customXml" Target="../ink/ink1248.xml"/><Relationship Id="rId41" Type="http://schemas.openxmlformats.org/officeDocument/2006/relationships/customXml" Target="../ink/ink1260.xml"/><Relationship Id="rId1" Type="http://schemas.openxmlformats.org/officeDocument/2006/relationships/slideLayout" Target="../slideLayouts/slideLayout1.xml"/><Relationship Id="rId6" Type="http://schemas.openxmlformats.org/officeDocument/2006/relationships/customXml" Target="../ink/ink1228.xml"/><Relationship Id="rId11" Type="http://schemas.openxmlformats.org/officeDocument/2006/relationships/customXml" Target="../ink/ink1232.xml"/><Relationship Id="rId24" Type="http://schemas.openxmlformats.org/officeDocument/2006/relationships/customXml" Target="../ink/ink1244.xml"/><Relationship Id="rId32" Type="http://schemas.openxmlformats.org/officeDocument/2006/relationships/customXml" Target="../ink/ink1251.xml"/><Relationship Id="rId37" Type="http://schemas.openxmlformats.org/officeDocument/2006/relationships/customXml" Target="../ink/ink1256.xml"/><Relationship Id="rId40" Type="http://schemas.openxmlformats.org/officeDocument/2006/relationships/customXml" Target="../ink/ink1259.xml"/><Relationship Id="rId5" Type="http://schemas.openxmlformats.org/officeDocument/2006/relationships/customXml" Target="../ink/ink1227.xml"/><Relationship Id="rId15" Type="http://schemas.openxmlformats.org/officeDocument/2006/relationships/customXml" Target="../ink/ink1236.xml"/><Relationship Id="rId23" Type="http://schemas.openxmlformats.org/officeDocument/2006/relationships/customXml" Target="../ink/ink1243.xml"/><Relationship Id="rId28" Type="http://schemas.openxmlformats.org/officeDocument/2006/relationships/customXml" Target="../ink/ink1247.xml"/><Relationship Id="rId36" Type="http://schemas.openxmlformats.org/officeDocument/2006/relationships/customXml" Target="../ink/ink1255.xml"/><Relationship Id="rId10" Type="http://schemas.openxmlformats.org/officeDocument/2006/relationships/customXml" Target="../ink/ink1231.xml"/><Relationship Id="rId19" Type="http://schemas.openxmlformats.org/officeDocument/2006/relationships/customXml" Target="../ink/ink1239.xml"/><Relationship Id="rId31" Type="http://schemas.openxmlformats.org/officeDocument/2006/relationships/customXml" Target="../ink/ink1250.xml"/><Relationship Id="rId4" Type="http://schemas.openxmlformats.org/officeDocument/2006/relationships/customXml" Target="../ink/ink1226.xml"/><Relationship Id="rId9" Type="http://schemas.openxmlformats.org/officeDocument/2006/relationships/customXml" Target="../ink/ink1230.xml"/><Relationship Id="rId14" Type="http://schemas.openxmlformats.org/officeDocument/2006/relationships/customXml" Target="../ink/ink1235.xml"/><Relationship Id="rId22" Type="http://schemas.openxmlformats.org/officeDocument/2006/relationships/customXml" Target="../ink/ink1242.xml"/><Relationship Id="rId27" Type="http://schemas.openxmlformats.org/officeDocument/2006/relationships/image" Target="../media/image4.png"/><Relationship Id="rId30" Type="http://schemas.openxmlformats.org/officeDocument/2006/relationships/customXml" Target="../ink/ink1249.xml"/><Relationship Id="rId35" Type="http://schemas.openxmlformats.org/officeDocument/2006/relationships/customXml" Target="../ink/ink125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customXml" Target="../ink/ink77.xml"/><Relationship Id="rId13" Type="http://schemas.openxmlformats.org/officeDocument/2006/relationships/customXml" Target="../ink/ink82.xml"/><Relationship Id="rId18" Type="http://schemas.openxmlformats.org/officeDocument/2006/relationships/customXml" Target="../ink/ink86.xml"/><Relationship Id="rId26" Type="http://schemas.openxmlformats.org/officeDocument/2006/relationships/customXml" Target="../ink/ink94.xml"/><Relationship Id="rId39" Type="http://schemas.openxmlformats.org/officeDocument/2006/relationships/customXml" Target="../ink/ink106.xml"/><Relationship Id="rId3" Type="http://schemas.openxmlformats.org/officeDocument/2006/relationships/image" Target="../media/image1.png"/><Relationship Id="rId21" Type="http://schemas.openxmlformats.org/officeDocument/2006/relationships/customXml" Target="../ink/ink89.xml"/><Relationship Id="rId34" Type="http://schemas.openxmlformats.org/officeDocument/2006/relationships/customXml" Target="../ink/ink101.xml"/><Relationship Id="rId7" Type="http://schemas.openxmlformats.org/officeDocument/2006/relationships/image" Target="../media/image2.png"/><Relationship Id="rId12" Type="http://schemas.openxmlformats.org/officeDocument/2006/relationships/customXml" Target="../ink/ink81.xml"/><Relationship Id="rId17" Type="http://schemas.openxmlformats.org/officeDocument/2006/relationships/image" Target="../media/image3.png"/><Relationship Id="rId25" Type="http://schemas.openxmlformats.org/officeDocument/2006/relationships/customXml" Target="../ink/ink93.xml"/><Relationship Id="rId33" Type="http://schemas.openxmlformats.org/officeDocument/2006/relationships/customXml" Target="../ink/ink100.xml"/><Relationship Id="rId38" Type="http://schemas.openxmlformats.org/officeDocument/2006/relationships/customXml" Target="../ink/ink105.xml"/><Relationship Id="rId2" Type="http://schemas.openxmlformats.org/officeDocument/2006/relationships/customXml" Target="../ink/ink73.xml"/><Relationship Id="rId16" Type="http://schemas.openxmlformats.org/officeDocument/2006/relationships/customXml" Target="../ink/ink85.xml"/><Relationship Id="rId20" Type="http://schemas.openxmlformats.org/officeDocument/2006/relationships/customXml" Target="../ink/ink88.xml"/><Relationship Id="rId29" Type="http://schemas.openxmlformats.org/officeDocument/2006/relationships/customXml" Target="../ink/ink96.xml"/><Relationship Id="rId41" Type="http://schemas.openxmlformats.org/officeDocument/2006/relationships/customXml" Target="../ink/ink108.xml"/><Relationship Id="rId1" Type="http://schemas.openxmlformats.org/officeDocument/2006/relationships/slideLayout" Target="../slideLayouts/slideLayout1.xml"/><Relationship Id="rId6" Type="http://schemas.openxmlformats.org/officeDocument/2006/relationships/customXml" Target="../ink/ink76.xml"/><Relationship Id="rId11" Type="http://schemas.openxmlformats.org/officeDocument/2006/relationships/customXml" Target="../ink/ink80.xml"/><Relationship Id="rId24" Type="http://schemas.openxmlformats.org/officeDocument/2006/relationships/customXml" Target="../ink/ink92.xml"/><Relationship Id="rId32" Type="http://schemas.openxmlformats.org/officeDocument/2006/relationships/customXml" Target="../ink/ink99.xml"/><Relationship Id="rId37" Type="http://schemas.openxmlformats.org/officeDocument/2006/relationships/customXml" Target="../ink/ink104.xml"/><Relationship Id="rId40" Type="http://schemas.openxmlformats.org/officeDocument/2006/relationships/customXml" Target="../ink/ink107.xml"/><Relationship Id="rId5" Type="http://schemas.openxmlformats.org/officeDocument/2006/relationships/customXml" Target="../ink/ink75.xml"/><Relationship Id="rId15" Type="http://schemas.openxmlformats.org/officeDocument/2006/relationships/customXml" Target="../ink/ink84.xml"/><Relationship Id="rId23" Type="http://schemas.openxmlformats.org/officeDocument/2006/relationships/customXml" Target="../ink/ink91.xml"/><Relationship Id="rId28" Type="http://schemas.openxmlformats.org/officeDocument/2006/relationships/customXml" Target="../ink/ink95.xml"/><Relationship Id="rId36" Type="http://schemas.openxmlformats.org/officeDocument/2006/relationships/customXml" Target="../ink/ink103.xml"/><Relationship Id="rId10" Type="http://schemas.openxmlformats.org/officeDocument/2006/relationships/customXml" Target="../ink/ink79.xml"/><Relationship Id="rId19" Type="http://schemas.openxmlformats.org/officeDocument/2006/relationships/customXml" Target="../ink/ink87.xml"/><Relationship Id="rId31" Type="http://schemas.openxmlformats.org/officeDocument/2006/relationships/customXml" Target="../ink/ink98.xml"/><Relationship Id="rId4" Type="http://schemas.openxmlformats.org/officeDocument/2006/relationships/customXml" Target="../ink/ink74.xml"/><Relationship Id="rId9" Type="http://schemas.openxmlformats.org/officeDocument/2006/relationships/customXml" Target="../ink/ink78.xml"/><Relationship Id="rId14" Type="http://schemas.openxmlformats.org/officeDocument/2006/relationships/customXml" Target="../ink/ink83.xml"/><Relationship Id="rId22" Type="http://schemas.openxmlformats.org/officeDocument/2006/relationships/customXml" Target="../ink/ink90.xml"/><Relationship Id="rId27" Type="http://schemas.openxmlformats.org/officeDocument/2006/relationships/image" Target="../media/image4.png"/><Relationship Id="rId30" Type="http://schemas.openxmlformats.org/officeDocument/2006/relationships/customXml" Target="../ink/ink97.xml"/><Relationship Id="rId35" Type="http://schemas.openxmlformats.org/officeDocument/2006/relationships/customXml" Target="../ink/ink102.xml"/></Relationships>
</file>

<file path=ppt/slides/_rels/slide6.xml.rels><?xml version="1.0" encoding="UTF-8" standalone="yes"?>
<Relationships xmlns="http://schemas.openxmlformats.org/package/2006/relationships"><Relationship Id="rId8" Type="http://schemas.openxmlformats.org/officeDocument/2006/relationships/customXml" Target="../ink/ink113.xml"/><Relationship Id="rId13" Type="http://schemas.openxmlformats.org/officeDocument/2006/relationships/customXml" Target="../ink/ink118.xml"/><Relationship Id="rId18" Type="http://schemas.openxmlformats.org/officeDocument/2006/relationships/customXml" Target="../ink/ink122.xml"/><Relationship Id="rId26" Type="http://schemas.openxmlformats.org/officeDocument/2006/relationships/customXml" Target="../ink/ink130.xml"/><Relationship Id="rId39" Type="http://schemas.openxmlformats.org/officeDocument/2006/relationships/customXml" Target="../ink/ink142.xml"/><Relationship Id="rId3" Type="http://schemas.openxmlformats.org/officeDocument/2006/relationships/image" Target="../media/image1.png"/><Relationship Id="rId21" Type="http://schemas.openxmlformats.org/officeDocument/2006/relationships/customXml" Target="../ink/ink125.xml"/><Relationship Id="rId34" Type="http://schemas.openxmlformats.org/officeDocument/2006/relationships/customXml" Target="../ink/ink137.xml"/><Relationship Id="rId7" Type="http://schemas.openxmlformats.org/officeDocument/2006/relationships/image" Target="../media/image2.png"/><Relationship Id="rId12" Type="http://schemas.openxmlformats.org/officeDocument/2006/relationships/customXml" Target="../ink/ink117.xml"/><Relationship Id="rId17" Type="http://schemas.openxmlformats.org/officeDocument/2006/relationships/image" Target="../media/image3.png"/><Relationship Id="rId25" Type="http://schemas.openxmlformats.org/officeDocument/2006/relationships/customXml" Target="../ink/ink129.xml"/><Relationship Id="rId33" Type="http://schemas.openxmlformats.org/officeDocument/2006/relationships/customXml" Target="../ink/ink136.xml"/><Relationship Id="rId38" Type="http://schemas.openxmlformats.org/officeDocument/2006/relationships/customXml" Target="../ink/ink141.xml"/><Relationship Id="rId2" Type="http://schemas.openxmlformats.org/officeDocument/2006/relationships/customXml" Target="../ink/ink109.xml"/><Relationship Id="rId16" Type="http://schemas.openxmlformats.org/officeDocument/2006/relationships/customXml" Target="../ink/ink121.xml"/><Relationship Id="rId20" Type="http://schemas.openxmlformats.org/officeDocument/2006/relationships/customXml" Target="../ink/ink124.xml"/><Relationship Id="rId29" Type="http://schemas.openxmlformats.org/officeDocument/2006/relationships/customXml" Target="../ink/ink132.xml"/><Relationship Id="rId41" Type="http://schemas.openxmlformats.org/officeDocument/2006/relationships/customXml" Target="../ink/ink144.xml"/><Relationship Id="rId1" Type="http://schemas.openxmlformats.org/officeDocument/2006/relationships/slideLayout" Target="../slideLayouts/slideLayout1.xml"/><Relationship Id="rId6" Type="http://schemas.openxmlformats.org/officeDocument/2006/relationships/customXml" Target="../ink/ink112.xml"/><Relationship Id="rId11" Type="http://schemas.openxmlformats.org/officeDocument/2006/relationships/customXml" Target="../ink/ink116.xml"/><Relationship Id="rId24" Type="http://schemas.openxmlformats.org/officeDocument/2006/relationships/customXml" Target="../ink/ink128.xml"/><Relationship Id="rId32" Type="http://schemas.openxmlformats.org/officeDocument/2006/relationships/customXml" Target="../ink/ink135.xml"/><Relationship Id="rId37" Type="http://schemas.openxmlformats.org/officeDocument/2006/relationships/customXml" Target="../ink/ink140.xml"/><Relationship Id="rId40" Type="http://schemas.openxmlformats.org/officeDocument/2006/relationships/customXml" Target="../ink/ink143.xml"/><Relationship Id="rId5" Type="http://schemas.openxmlformats.org/officeDocument/2006/relationships/customXml" Target="../ink/ink111.xml"/><Relationship Id="rId15" Type="http://schemas.openxmlformats.org/officeDocument/2006/relationships/customXml" Target="../ink/ink120.xml"/><Relationship Id="rId23" Type="http://schemas.openxmlformats.org/officeDocument/2006/relationships/customXml" Target="../ink/ink127.xml"/><Relationship Id="rId28" Type="http://schemas.openxmlformats.org/officeDocument/2006/relationships/customXml" Target="../ink/ink131.xml"/><Relationship Id="rId36" Type="http://schemas.openxmlformats.org/officeDocument/2006/relationships/customXml" Target="../ink/ink139.xml"/><Relationship Id="rId10" Type="http://schemas.openxmlformats.org/officeDocument/2006/relationships/customXml" Target="../ink/ink115.xml"/><Relationship Id="rId19" Type="http://schemas.openxmlformats.org/officeDocument/2006/relationships/customXml" Target="../ink/ink123.xml"/><Relationship Id="rId31" Type="http://schemas.openxmlformats.org/officeDocument/2006/relationships/customXml" Target="../ink/ink134.xml"/><Relationship Id="rId4" Type="http://schemas.openxmlformats.org/officeDocument/2006/relationships/customXml" Target="../ink/ink110.xml"/><Relationship Id="rId9" Type="http://schemas.openxmlformats.org/officeDocument/2006/relationships/customXml" Target="../ink/ink114.xml"/><Relationship Id="rId14" Type="http://schemas.openxmlformats.org/officeDocument/2006/relationships/customXml" Target="../ink/ink119.xml"/><Relationship Id="rId22" Type="http://schemas.openxmlformats.org/officeDocument/2006/relationships/customXml" Target="../ink/ink126.xml"/><Relationship Id="rId27" Type="http://schemas.openxmlformats.org/officeDocument/2006/relationships/image" Target="../media/image4.png"/><Relationship Id="rId30" Type="http://schemas.openxmlformats.org/officeDocument/2006/relationships/customXml" Target="../ink/ink133.xml"/><Relationship Id="rId35" Type="http://schemas.openxmlformats.org/officeDocument/2006/relationships/customXml" Target="../ink/ink138.xml"/></Relationships>
</file>

<file path=ppt/slides/_rels/slide7.xml.rels><?xml version="1.0" encoding="UTF-8" standalone="yes"?>
<Relationships xmlns="http://schemas.openxmlformats.org/package/2006/relationships"><Relationship Id="rId8" Type="http://schemas.openxmlformats.org/officeDocument/2006/relationships/customXml" Target="../ink/ink149.xml"/><Relationship Id="rId13" Type="http://schemas.openxmlformats.org/officeDocument/2006/relationships/customXml" Target="../ink/ink154.xml"/><Relationship Id="rId18" Type="http://schemas.openxmlformats.org/officeDocument/2006/relationships/customXml" Target="../ink/ink158.xml"/><Relationship Id="rId26" Type="http://schemas.openxmlformats.org/officeDocument/2006/relationships/customXml" Target="../ink/ink166.xml"/><Relationship Id="rId39" Type="http://schemas.openxmlformats.org/officeDocument/2006/relationships/customXml" Target="../ink/ink178.xml"/><Relationship Id="rId3" Type="http://schemas.openxmlformats.org/officeDocument/2006/relationships/image" Target="../media/image1.png"/><Relationship Id="rId21" Type="http://schemas.openxmlformats.org/officeDocument/2006/relationships/customXml" Target="../ink/ink161.xml"/><Relationship Id="rId34" Type="http://schemas.openxmlformats.org/officeDocument/2006/relationships/customXml" Target="../ink/ink173.xml"/><Relationship Id="rId7" Type="http://schemas.openxmlformats.org/officeDocument/2006/relationships/image" Target="../media/image2.png"/><Relationship Id="rId12" Type="http://schemas.openxmlformats.org/officeDocument/2006/relationships/customXml" Target="../ink/ink153.xml"/><Relationship Id="rId17" Type="http://schemas.openxmlformats.org/officeDocument/2006/relationships/image" Target="../media/image3.png"/><Relationship Id="rId25" Type="http://schemas.openxmlformats.org/officeDocument/2006/relationships/customXml" Target="../ink/ink165.xml"/><Relationship Id="rId33" Type="http://schemas.openxmlformats.org/officeDocument/2006/relationships/customXml" Target="../ink/ink172.xml"/><Relationship Id="rId38" Type="http://schemas.openxmlformats.org/officeDocument/2006/relationships/customXml" Target="../ink/ink177.xml"/><Relationship Id="rId2" Type="http://schemas.openxmlformats.org/officeDocument/2006/relationships/customXml" Target="../ink/ink145.xml"/><Relationship Id="rId16" Type="http://schemas.openxmlformats.org/officeDocument/2006/relationships/customXml" Target="../ink/ink157.xml"/><Relationship Id="rId20" Type="http://schemas.openxmlformats.org/officeDocument/2006/relationships/customXml" Target="../ink/ink160.xml"/><Relationship Id="rId29" Type="http://schemas.openxmlformats.org/officeDocument/2006/relationships/customXml" Target="../ink/ink168.xml"/><Relationship Id="rId41" Type="http://schemas.openxmlformats.org/officeDocument/2006/relationships/customXml" Target="../ink/ink180.xml"/><Relationship Id="rId1" Type="http://schemas.openxmlformats.org/officeDocument/2006/relationships/slideLayout" Target="../slideLayouts/slideLayout1.xml"/><Relationship Id="rId6" Type="http://schemas.openxmlformats.org/officeDocument/2006/relationships/customXml" Target="../ink/ink148.xml"/><Relationship Id="rId11" Type="http://schemas.openxmlformats.org/officeDocument/2006/relationships/customXml" Target="../ink/ink152.xml"/><Relationship Id="rId24" Type="http://schemas.openxmlformats.org/officeDocument/2006/relationships/customXml" Target="../ink/ink164.xml"/><Relationship Id="rId32" Type="http://schemas.openxmlformats.org/officeDocument/2006/relationships/customXml" Target="../ink/ink171.xml"/><Relationship Id="rId37" Type="http://schemas.openxmlformats.org/officeDocument/2006/relationships/customXml" Target="../ink/ink176.xml"/><Relationship Id="rId40" Type="http://schemas.openxmlformats.org/officeDocument/2006/relationships/customXml" Target="../ink/ink179.xml"/><Relationship Id="rId5" Type="http://schemas.openxmlformats.org/officeDocument/2006/relationships/customXml" Target="../ink/ink147.xml"/><Relationship Id="rId15" Type="http://schemas.openxmlformats.org/officeDocument/2006/relationships/customXml" Target="../ink/ink156.xml"/><Relationship Id="rId23" Type="http://schemas.openxmlformats.org/officeDocument/2006/relationships/customXml" Target="../ink/ink163.xml"/><Relationship Id="rId28" Type="http://schemas.openxmlformats.org/officeDocument/2006/relationships/customXml" Target="../ink/ink167.xml"/><Relationship Id="rId36" Type="http://schemas.openxmlformats.org/officeDocument/2006/relationships/customXml" Target="../ink/ink175.xml"/><Relationship Id="rId10" Type="http://schemas.openxmlformats.org/officeDocument/2006/relationships/customXml" Target="../ink/ink151.xml"/><Relationship Id="rId19" Type="http://schemas.openxmlformats.org/officeDocument/2006/relationships/customXml" Target="../ink/ink159.xml"/><Relationship Id="rId31" Type="http://schemas.openxmlformats.org/officeDocument/2006/relationships/customXml" Target="../ink/ink170.xml"/><Relationship Id="rId4" Type="http://schemas.openxmlformats.org/officeDocument/2006/relationships/customXml" Target="../ink/ink146.xml"/><Relationship Id="rId9" Type="http://schemas.openxmlformats.org/officeDocument/2006/relationships/customXml" Target="../ink/ink150.xml"/><Relationship Id="rId14" Type="http://schemas.openxmlformats.org/officeDocument/2006/relationships/customXml" Target="../ink/ink155.xml"/><Relationship Id="rId22" Type="http://schemas.openxmlformats.org/officeDocument/2006/relationships/customXml" Target="../ink/ink162.xml"/><Relationship Id="rId27" Type="http://schemas.openxmlformats.org/officeDocument/2006/relationships/image" Target="../media/image4.png"/><Relationship Id="rId30" Type="http://schemas.openxmlformats.org/officeDocument/2006/relationships/customXml" Target="../ink/ink169.xml"/><Relationship Id="rId35" Type="http://schemas.openxmlformats.org/officeDocument/2006/relationships/customXml" Target="../ink/ink174.xml"/></Relationships>
</file>

<file path=ppt/slides/_rels/slide8.xml.rels><?xml version="1.0" encoding="UTF-8" standalone="yes"?>
<Relationships xmlns="http://schemas.openxmlformats.org/package/2006/relationships"><Relationship Id="rId8" Type="http://schemas.openxmlformats.org/officeDocument/2006/relationships/customXml" Target="../ink/ink185.xml"/><Relationship Id="rId13" Type="http://schemas.openxmlformats.org/officeDocument/2006/relationships/customXml" Target="../ink/ink190.xml"/><Relationship Id="rId18" Type="http://schemas.openxmlformats.org/officeDocument/2006/relationships/customXml" Target="../ink/ink194.xml"/><Relationship Id="rId26" Type="http://schemas.openxmlformats.org/officeDocument/2006/relationships/customXml" Target="../ink/ink202.xml"/><Relationship Id="rId39" Type="http://schemas.openxmlformats.org/officeDocument/2006/relationships/customXml" Target="../ink/ink214.xml"/><Relationship Id="rId3" Type="http://schemas.openxmlformats.org/officeDocument/2006/relationships/image" Target="../media/image1.png"/><Relationship Id="rId21" Type="http://schemas.openxmlformats.org/officeDocument/2006/relationships/customXml" Target="../ink/ink197.xml"/><Relationship Id="rId34" Type="http://schemas.openxmlformats.org/officeDocument/2006/relationships/customXml" Target="../ink/ink209.xml"/><Relationship Id="rId42" Type="http://schemas.openxmlformats.org/officeDocument/2006/relationships/image" Target="../media/image16.jpeg"/><Relationship Id="rId7" Type="http://schemas.openxmlformats.org/officeDocument/2006/relationships/image" Target="../media/image2.png"/><Relationship Id="rId12" Type="http://schemas.openxmlformats.org/officeDocument/2006/relationships/customXml" Target="../ink/ink189.xml"/><Relationship Id="rId17" Type="http://schemas.openxmlformats.org/officeDocument/2006/relationships/image" Target="../media/image3.png"/><Relationship Id="rId25" Type="http://schemas.openxmlformats.org/officeDocument/2006/relationships/customXml" Target="../ink/ink201.xml"/><Relationship Id="rId33" Type="http://schemas.openxmlformats.org/officeDocument/2006/relationships/customXml" Target="../ink/ink208.xml"/><Relationship Id="rId38" Type="http://schemas.openxmlformats.org/officeDocument/2006/relationships/customXml" Target="../ink/ink213.xml"/><Relationship Id="rId2" Type="http://schemas.openxmlformats.org/officeDocument/2006/relationships/customXml" Target="../ink/ink181.xml"/><Relationship Id="rId16" Type="http://schemas.openxmlformats.org/officeDocument/2006/relationships/customXml" Target="../ink/ink193.xml"/><Relationship Id="rId20" Type="http://schemas.openxmlformats.org/officeDocument/2006/relationships/customXml" Target="../ink/ink196.xml"/><Relationship Id="rId29" Type="http://schemas.openxmlformats.org/officeDocument/2006/relationships/customXml" Target="../ink/ink204.xml"/><Relationship Id="rId41" Type="http://schemas.openxmlformats.org/officeDocument/2006/relationships/customXml" Target="../ink/ink216.xml"/><Relationship Id="rId1" Type="http://schemas.openxmlformats.org/officeDocument/2006/relationships/slideLayout" Target="../slideLayouts/slideLayout1.xml"/><Relationship Id="rId6" Type="http://schemas.openxmlformats.org/officeDocument/2006/relationships/customXml" Target="../ink/ink184.xml"/><Relationship Id="rId11" Type="http://schemas.openxmlformats.org/officeDocument/2006/relationships/customXml" Target="../ink/ink188.xml"/><Relationship Id="rId24" Type="http://schemas.openxmlformats.org/officeDocument/2006/relationships/customXml" Target="../ink/ink200.xml"/><Relationship Id="rId32" Type="http://schemas.openxmlformats.org/officeDocument/2006/relationships/customXml" Target="../ink/ink207.xml"/><Relationship Id="rId37" Type="http://schemas.openxmlformats.org/officeDocument/2006/relationships/customXml" Target="../ink/ink212.xml"/><Relationship Id="rId40" Type="http://schemas.openxmlformats.org/officeDocument/2006/relationships/customXml" Target="../ink/ink215.xml"/><Relationship Id="rId5" Type="http://schemas.openxmlformats.org/officeDocument/2006/relationships/customXml" Target="../ink/ink183.xml"/><Relationship Id="rId15" Type="http://schemas.openxmlformats.org/officeDocument/2006/relationships/customXml" Target="../ink/ink192.xml"/><Relationship Id="rId23" Type="http://schemas.openxmlformats.org/officeDocument/2006/relationships/customXml" Target="../ink/ink199.xml"/><Relationship Id="rId28" Type="http://schemas.openxmlformats.org/officeDocument/2006/relationships/customXml" Target="../ink/ink203.xml"/><Relationship Id="rId36" Type="http://schemas.openxmlformats.org/officeDocument/2006/relationships/customXml" Target="../ink/ink211.xml"/><Relationship Id="rId10" Type="http://schemas.openxmlformats.org/officeDocument/2006/relationships/customXml" Target="../ink/ink187.xml"/><Relationship Id="rId19" Type="http://schemas.openxmlformats.org/officeDocument/2006/relationships/customXml" Target="../ink/ink195.xml"/><Relationship Id="rId31" Type="http://schemas.openxmlformats.org/officeDocument/2006/relationships/customXml" Target="../ink/ink206.xml"/><Relationship Id="rId4" Type="http://schemas.openxmlformats.org/officeDocument/2006/relationships/customXml" Target="../ink/ink182.xml"/><Relationship Id="rId9" Type="http://schemas.openxmlformats.org/officeDocument/2006/relationships/customXml" Target="../ink/ink186.xml"/><Relationship Id="rId14" Type="http://schemas.openxmlformats.org/officeDocument/2006/relationships/customXml" Target="../ink/ink191.xml"/><Relationship Id="rId22" Type="http://schemas.openxmlformats.org/officeDocument/2006/relationships/customXml" Target="../ink/ink198.xml"/><Relationship Id="rId27" Type="http://schemas.openxmlformats.org/officeDocument/2006/relationships/image" Target="../media/image4.png"/><Relationship Id="rId30" Type="http://schemas.openxmlformats.org/officeDocument/2006/relationships/customXml" Target="../ink/ink205.xml"/><Relationship Id="rId35" Type="http://schemas.openxmlformats.org/officeDocument/2006/relationships/customXml" Target="../ink/ink210.xml"/><Relationship Id="rId43"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customXml" Target="../ink/ink221.xml"/><Relationship Id="rId13" Type="http://schemas.openxmlformats.org/officeDocument/2006/relationships/customXml" Target="../ink/ink226.xml"/><Relationship Id="rId18" Type="http://schemas.openxmlformats.org/officeDocument/2006/relationships/customXml" Target="../ink/ink230.xml"/><Relationship Id="rId26" Type="http://schemas.openxmlformats.org/officeDocument/2006/relationships/customXml" Target="../ink/ink238.xml"/><Relationship Id="rId39" Type="http://schemas.openxmlformats.org/officeDocument/2006/relationships/customXml" Target="../ink/ink250.xml"/><Relationship Id="rId3" Type="http://schemas.openxmlformats.org/officeDocument/2006/relationships/image" Target="../media/image1.png"/><Relationship Id="rId21" Type="http://schemas.openxmlformats.org/officeDocument/2006/relationships/customXml" Target="../ink/ink233.xml"/><Relationship Id="rId34" Type="http://schemas.openxmlformats.org/officeDocument/2006/relationships/customXml" Target="../ink/ink245.xml"/><Relationship Id="rId42" Type="http://schemas.openxmlformats.org/officeDocument/2006/relationships/image" Target="../media/image18.jpg"/><Relationship Id="rId7" Type="http://schemas.openxmlformats.org/officeDocument/2006/relationships/image" Target="../media/image2.png"/><Relationship Id="rId12" Type="http://schemas.openxmlformats.org/officeDocument/2006/relationships/customXml" Target="../ink/ink225.xml"/><Relationship Id="rId17" Type="http://schemas.openxmlformats.org/officeDocument/2006/relationships/image" Target="../media/image3.png"/><Relationship Id="rId25" Type="http://schemas.openxmlformats.org/officeDocument/2006/relationships/customXml" Target="../ink/ink237.xml"/><Relationship Id="rId33" Type="http://schemas.openxmlformats.org/officeDocument/2006/relationships/customXml" Target="../ink/ink244.xml"/><Relationship Id="rId38" Type="http://schemas.openxmlformats.org/officeDocument/2006/relationships/customXml" Target="../ink/ink249.xml"/><Relationship Id="rId2" Type="http://schemas.openxmlformats.org/officeDocument/2006/relationships/customXml" Target="../ink/ink217.xml"/><Relationship Id="rId16" Type="http://schemas.openxmlformats.org/officeDocument/2006/relationships/customXml" Target="../ink/ink229.xml"/><Relationship Id="rId20" Type="http://schemas.openxmlformats.org/officeDocument/2006/relationships/customXml" Target="../ink/ink232.xml"/><Relationship Id="rId29" Type="http://schemas.openxmlformats.org/officeDocument/2006/relationships/customXml" Target="../ink/ink240.xml"/><Relationship Id="rId41" Type="http://schemas.openxmlformats.org/officeDocument/2006/relationships/customXml" Target="../ink/ink252.xml"/><Relationship Id="rId1" Type="http://schemas.openxmlformats.org/officeDocument/2006/relationships/slideLayout" Target="../slideLayouts/slideLayout1.xml"/><Relationship Id="rId6" Type="http://schemas.openxmlformats.org/officeDocument/2006/relationships/customXml" Target="../ink/ink220.xml"/><Relationship Id="rId11" Type="http://schemas.openxmlformats.org/officeDocument/2006/relationships/customXml" Target="../ink/ink224.xml"/><Relationship Id="rId24" Type="http://schemas.openxmlformats.org/officeDocument/2006/relationships/customXml" Target="../ink/ink236.xml"/><Relationship Id="rId32" Type="http://schemas.openxmlformats.org/officeDocument/2006/relationships/customXml" Target="../ink/ink243.xml"/><Relationship Id="rId37" Type="http://schemas.openxmlformats.org/officeDocument/2006/relationships/customXml" Target="../ink/ink248.xml"/><Relationship Id="rId40" Type="http://schemas.openxmlformats.org/officeDocument/2006/relationships/customXml" Target="../ink/ink251.xml"/><Relationship Id="rId5" Type="http://schemas.openxmlformats.org/officeDocument/2006/relationships/customXml" Target="../ink/ink219.xml"/><Relationship Id="rId15" Type="http://schemas.openxmlformats.org/officeDocument/2006/relationships/customXml" Target="../ink/ink228.xml"/><Relationship Id="rId23" Type="http://schemas.openxmlformats.org/officeDocument/2006/relationships/customXml" Target="../ink/ink235.xml"/><Relationship Id="rId28" Type="http://schemas.openxmlformats.org/officeDocument/2006/relationships/customXml" Target="../ink/ink239.xml"/><Relationship Id="rId36" Type="http://schemas.openxmlformats.org/officeDocument/2006/relationships/customXml" Target="../ink/ink247.xml"/><Relationship Id="rId10" Type="http://schemas.openxmlformats.org/officeDocument/2006/relationships/customXml" Target="../ink/ink223.xml"/><Relationship Id="rId19" Type="http://schemas.openxmlformats.org/officeDocument/2006/relationships/customXml" Target="../ink/ink231.xml"/><Relationship Id="rId31" Type="http://schemas.openxmlformats.org/officeDocument/2006/relationships/customXml" Target="../ink/ink242.xml"/><Relationship Id="rId4" Type="http://schemas.openxmlformats.org/officeDocument/2006/relationships/customXml" Target="../ink/ink218.xml"/><Relationship Id="rId9" Type="http://schemas.openxmlformats.org/officeDocument/2006/relationships/customXml" Target="../ink/ink222.xml"/><Relationship Id="rId14" Type="http://schemas.openxmlformats.org/officeDocument/2006/relationships/customXml" Target="../ink/ink227.xml"/><Relationship Id="rId22" Type="http://schemas.openxmlformats.org/officeDocument/2006/relationships/customXml" Target="../ink/ink234.xml"/><Relationship Id="rId27" Type="http://schemas.openxmlformats.org/officeDocument/2006/relationships/image" Target="../media/image4.png"/><Relationship Id="rId30" Type="http://schemas.openxmlformats.org/officeDocument/2006/relationships/customXml" Target="../ink/ink241.xml"/><Relationship Id="rId35" Type="http://schemas.openxmlformats.org/officeDocument/2006/relationships/customXml" Target="../ink/ink2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967734" y="5361644"/>
            <a:ext cx="10039856" cy="976544"/>
          </a:xfrm>
        </p:spPr>
        <p:txBody>
          <a:bodyPr>
            <a:noAutofit/>
          </a:bodyPr>
          <a:lstStyle/>
          <a:p>
            <a:r>
              <a:rPr lang="it-IT" b="1" i="1" dirty="0">
                <a:latin typeface="Arial Narrow" panose="020B0606020202030204" pitchFamily="34" charset="0"/>
              </a:rPr>
              <a:t>PIANO TRIENNALE  DELL’OFFERTA FORMATIVA 2025/2028  (PTOF)</a:t>
            </a:r>
          </a:p>
          <a:p>
            <a:r>
              <a:rPr lang="it-IT" b="1" i="1" dirty="0">
                <a:latin typeface="CorsivoMontessori" panose="020F0507000000020003" pitchFamily="34" charset="0"/>
              </a:rPr>
              <a:t>«L’educazione dei bambini è la chiave per cambiare il mondo» </a:t>
            </a:r>
            <a:r>
              <a:rPr lang="it-IT" sz="1800" b="1" i="1" dirty="0">
                <a:latin typeface="CorsivoMontessori" panose="020F0507000000020003" pitchFamily="34" charset="0"/>
              </a:rPr>
              <a:t>M. Montessori </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449870" y="6373828"/>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pic>
        <p:nvPicPr>
          <p:cNvPr id="5" name="Immagine 4">
            <a:extLst>
              <a:ext uri="{FF2B5EF4-FFF2-40B4-BE49-F238E27FC236}">
                <a16:creationId xmlns:a16="http://schemas.microsoft.com/office/drawing/2014/main" id="{8A5451A7-3521-BB22-F6B7-5535531E81BB}"/>
              </a:ext>
            </a:extLst>
          </p:cNvPr>
          <p:cNvPicPr>
            <a:picLocks noChangeAspect="1"/>
          </p:cNvPicPr>
          <p:nvPr/>
        </p:nvPicPr>
        <p:blipFill>
          <a:blip r:embed="rId42" cstate="print"/>
          <a:stretch>
            <a:fillRect/>
          </a:stretch>
        </p:blipFill>
        <p:spPr>
          <a:xfrm>
            <a:off x="3675695" y="2591065"/>
            <a:ext cx="4633431" cy="2607306"/>
          </a:xfrm>
          <a:prstGeom prst="rect">
            <a:avLst/>
          </a:prstGeom>
        </p:spPr>
      </p:pic>
      <p:pic>
        <p:nvPicPr>
          <p:cNvPr id="7" name="Immagine 6">
            <a:extLst>
              <a:ext uri="{FF2B5EF4-FFF2-40B4-BE49-F238E27FC236}">
                <a16:creationId xmlns:a16="http://schemas.microsoft.com/office/drawing/2014/main" id="{E7E7FB22-DAFF-598D-5B74-E967B2895AC4}"/>
              </a:ext>
            </a:extLst>
          </p:cNvPr>
          <p:cNvPicPr>
            <a:picLocks noChangeAspect="1"/>
          </p:cNvPicPr>
          <p:nvPr/>
        </p:nvPicPr>
        <p:blipFill>
          <a:blip r:embed="rId43" cstate="print"/>
          <a:stretch>
            <a:fillRect/>
          </a:stretch>
        </p:blipFill>
        <p:spPr>
          <a:xfrm>
            <a:off x="1556403" y="1103408"/>
            <a:ext cx="1219495" cy="1290672"/>
          </a:xfrm>
          <a:prstGeom prst="rect">
            <a:avLst/>
          </a:prstGeom>
        </p:spPr>
      </p:pic>
      <p:pic>
        <p:nvPicPr>
          <p:cNvPr id="15" name="Immagine 14" descr="Fondazione Montessori Italia">
            <a:extLst>
              <a:ext uri="{FF2B5EF4-FFF2-40B4-BE49-F238E27FC236}">
                <a16:creationId xmlns:a16="http://schemas.microsoft.com/office/drawing/2014/main" id="{AF52267A-FD80-D3C7-77DC-3C3F812C4A6D}"/>
              </a:ext>
            </a:extLst>
          </p:cNvPr>
          <p:cNvPicPr>
            <a:picLocks noChangeAspect="1"/>
          </p:cNvPicPr>
          <p:nvPr/>
        </p:nvPicPr>
        <p:blipFill>
          <a:blip r:embed="rId44" cstate="print"/>
          <a:srcRect/>
          <a:stretch>
            <a:fillRect/>
          </a:stretch>
        </p:blipFill>
        <p:spPr bwMode="auto">
          <a:xfrm>
            <a:off x="9163624" y="978504"/>
            <a:ext cx="1276350" cy="647700"/>
          </a:xfrm>
          <a:prstGeom prst="rect">
            <a:avLst/>
          </a:prstGeom>
          <a:noFill/>
          <a:ln w="9525">
            <a:noFill/>
            <a:miter lim="800000"/>
            <a:headEnd/>
            <a:tailEnd/>
          </a:ln>
        </p:spPr>
      </p:pic>
      <p:pic>
        <p:nvPicPr>
          <p:cNvPr id="17" name="Immagine 16">
            <a:extLst>
              <a:ext uri="{FF2B5EF4-FFF2-40B4-BE49-F238E27FC236}">
                <a16:creationId xmlns:a16="http://schemas.microsoft.com/office/drawing/2014/main" id="{A8B3C637-4515-ACBE-0448-9D1152F808D5}"/>
              </a:ext>
            </a:extLst>
          </p:cNvPr>
          <p:cNvPicPr>
            <a:picLocks noChangeAspect="1"/>
          </p:cNvPicPr>
          <p:nvPr/>
        </p:nvPicPr>
        <p:blipFill>
          <a:blip r:embed="rId45" cstate="print"/>
          <a:srcRect t="9574" r="3125" b="10638"/>
          <a:stretch>
            <a:fillRect/>
          </a:stretch>
        </p:blipFill>
        <p:spPr bwMode="auto">
          <a:xfrm>
            <a:off x="9135049" y="1772066"/>
            <a:ext cx="1333500" cy="713105"/>
          </a:xfrm>
          <a:prstGeom prst="rect">
            <a:avLst/>
          </a:prstGeom>
          <a:noFill/>
          <a:ln w="9525">
            <a:noFill/>
            <a:miter lim="800000"/>
            <a:headEnd/>
            <a:tailEnd/>
          </a:ln>
        </p:spPr>
      </p:pic>
      <p:sp>
        <p:nvSpPr>
          <p:cNvPr id="28" name="CasellaDiTesto 27">
            <a:extLst>
              <a:ext uri="{FF2B5EF4-FFF2-40B4-BE49-F238E27FC236}">
                <a16:creationId xmlns:a16="http://schemas.microsoft.com/office/drawing/2014/main" id="{DED36773-93D4-A2A9-3E24-F7F4FA7D6B08}"/>
              </a:ext>
            </a:extLst>
          </p:cNvPr>
          <p:cNvSpPr txBox="1"/>
          <p:nvPr/>
        </p:nvSpPr>
        <p:spPr>
          <a:xfrm>
            <a:off x="2670217" y="815151"/>
            <a:ext cx="6535910" cy="1815882"/>
          </a:xfrm>
          <a:prstGeom prst="rect">
            <a:avLst/>
          </a:prstGeom>
          <a:noFill/>
        </p:spPr>
        <p:txBody>
          <a:bodyPr wrap="square">
            <a:spAutoFit/>
          </a:bodyPr>
          <a:lstStyle/>
          <a:p>
            <a:pPr marL="179705" indent="-179705" algn="ctr" hangingPunct="0"/>
            <a:r>
              <a:rPr lang="it-IT" sz="1600" b="1" dirty="0">
                <a:effectLst/>
                <a:latin typeface="Times New Roman" panose="02020603050405020304" pitchFamily="18" charset="0"/>
                <a:ea typeface="Times New Roman" panose="02020603050405020304" pitchFamily="18" charset="0"/>
              </a:rPr>
              <a:t>SCUOLA DELL’INFANZIA PARITARIA</a:t>
            </a:r>
            <a:endParaRPr lang="it-IT" sz="1600" dirty="0">
              <a:effectLst/>
              <a:latin typeface="Times New Roman" panose="02020603050405020304" pitchFamily="18" charset="0"/>
              <a:ea typeface="Times New Roman" panose="02020603050405020304" pitchFamily="18" charset="0"/>
            </a:endParaRPr>
          </a:p>
          <a:p>
            <a:pPr marL="179705" indent="-179705" algn="ctr" hangingPunct="0"/>
            <a:r>
              <a:rPr lang="it-IT" sz="1600" b="1" dirty="0">
                <a:effectLst/>
                <a:latin typeface="Times New Roman" panose="02020603050405020304" pitchFamily="18" charset="0"/>
                <a:ea typeface="Times New Roman" panose="02020603050405020304" pitchFamily="18" charset="0"/>
              </a:rPr>
              <a:t>“ASILO INFANTILE IRENE  E LUIGI GRIGIONI”</a:t>
            </a:r>
            <a:endParaRPr lang="it-IT" sz="1600" dirty="0">
              <a:effectLst/>
              <a:latin typeface="Times New Roman" panose="02020603050405020304" pitchFamily="18" charset="0"/>
              <a:ea typeface="Times New Roman" panose="02020603050405020304" pitchFamily="18" charset="0"/>
            </a:endParaRPr>
          </a:p>
          <a:p>
            <a:pPr indent="179705" algn="ctr" hangingPunct="0"/>
            <a:r>
              <a:rPr lang="it-IT" sz="1600" dirty="0">
                <a:effectLst/>
                <a:latin typeface="Times New Roman" panose="02020603050405020304" pitchFamily="18" charset="0"/>
                <a:ea typeface="Times New Roman" panose="02020603050405020304" pitchFamily="18" charset="0"/>
              </a:rPr>
              <a:t>Decreto prot. n. 488/3278 del 28.02.2001</a:t>
            </a:r>
          </a:p>
          <a:p>
            <a:pPr marL="179705" indent="-179705" algn="ctr" hangingPunct="0"/>
            <a:r>
              <a:rPr lang="it-IT" sz="1600" dirty="0">
                <a:effectLst/>
                <a:latin typeface="Times New Roman" panose="02020603050405020304" pitchFamily="18" charset="0"/>
                <a:ea typeface="Times New Roman" panose="02020603050405020304" pitchFamily="18" charset="0"/>
              </a:rPr>
              <a:t>Gornate Olona- Via Cavour, 4 – tel.0331 820219</a:t>
            </a:r>
          </a:p>
          <a:p>
            <a:pPr algn="ctr" hangingPunct="0"/>
            <a:r>
              <a:rPr lang="it-IT" sz="1600" dirty="0">
                <a:effectLst/>
                <a:latin typeface="Times New Roman" panose="02020603050405020304" pitchFamily="18" charset="0"/>
                <a:ea typeface="Times New Roman" panose="02020603050405020304" pitchFamily="18" charset="0"/>
              </a:rPr>
              <a:t>P.IVA 01369530124 -  C.F.80005930120</a:t>
            </a:r>
          </a:p>
          <a:p>
            <a:pPr algn="ctr" hangingPunct="0"/>
            <a:r>
              <a:rPr lang="it-IT" sz="1600" dirty="0">
                <a:effectLst/>
                <a:latin typeface="Times New Roman" panose="02020603050405020304" pitchFamily="18" charset="0"/>
                <a:ea typeface="Times New Roman" panose="02020603050405020304" pitchFamily="18" charset="0"/>
              </a:rPr>
              <a:t>Cod. Univoco: BA6ET11</a:t>
            </a:r>
          </a:p>
          <a:p>
            <a:r>
              <a:rPr lang="it-IT" sz="1600" dirty="0">
                <a:solidFill>
                  <a:srgbClr val="0563C1"/>
                </a:solidFill>
                <a:effectLst/>
                <a:latin typeface="Times New Roman" panose="02020603050405020304" pitchFamily="18" charset="0"/>
                <a:ea typeface="Times New Roman" panose="02020603050405020304" pitchFamily="18" charset="0"/>
              </a:rPr>
              <a:t>                                             www.scuolagrigioni.it</a:t>
            </a:r>
            <a:endParaRPr lang="it-IT" sz="1600" dirty="0"/>
          </a:p>
        </p:txBody>
      </p:sp>
      <p:pic>
        <p:nvPicPr>
          <p:cNvPr id="2" name="Immagine 1">
            <a:extLst>
              <a:ext uri="{FF2B5EF4-FFF2-40B4-BE49-F238E27FC236}">
                <a16:creationId xmlns:a16="http://schemas.microsoft.com/office/drawing/2014/main" id="{35D0DFC9-3A9F-DEB9-5445-4E24AF9E9F95}"/>
              </a:ext>
            </a:extLst>
          </p:cNvPr>
          <p:cNvPicPr>
            <a:picLocks noChangeAspect="1"/>
          </p:cNvPicPr>
          <p:nvPr/>
        </p:nvPicPr>
        <p:blipFill>
          <a:blip r:embed="rId42" cstate="print"/>
          <a:stretch>
            <a:fillRect/>
          </a:stretch>
        </p:blipFill>
        <p:spPr>
          <a:xfrm>
            <a:off x="3828095" y="2743465"/>
            <a:ext cx="4633431" cy="2607306"/>
          </a:xfrm>
          <a:prstGeom prst="rect">
            <a:avLst/>
          </a:prstGeom>
        </p:spPr>
      </p:pic>
    </p:spTree>
    <p:extLst>
      <p:ext uri="{BB962C8B-B14F-4D97-AF65-F5344CB8AC3E}">
        <p14:creationId xmlns:p14="http://schemas.microsoft.com/office/powerpoint/2010/main" val="241921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864092" y="1633491"/>
            <a:ext cx="3361122" cy="1402671"/>
          </a:xfrm>
        </p:spPr>
        <p:txBody>
          <a:bodyPr>
            <a:normAutofit fontScale="90000"/>
          </a:bodyPr>
          <a:lstStyle/>
          <a:p>
            <a:r>
              <a:rPr lang="it-IT" dirty="0"/>
              <a:t>La maestra</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4606954" y="656308"/>
            <a:ext cx="6588991" cy="5597224"/>
          </a:xfrm>
        </p:spPr>
        <p:txBody>
          <a:bodyPr>
            <a:normAutofit lnSpcReduction="10000"/>
          </a:bodyPr>
          <a:lstStyle/>
          <a:p>
            <a:pPr algn="just"/>
            <a:r>
              <a:rPr lang="it-IT" sz="1900" b="0" i="0" dirty="0">
                <a:solidFill>
                  <a:srgbClr val="000000"/>
                </a:solidFill>
                <a:effectLst/>
              </a:rPr>
              <a:t>Tutta la scuola è considerata ambiente educativo, tutto deve invitare il bambino al lavoro, deve stimolare il suo interesse e favorire la sua concentrazione. </a:t>
            </a:r>
          </a:p>
          <a:p>
            <a:pPr algn="just"/>
            <a:r>
              <a:rPr lang="it-IT" sz="1900" b="0" i="0" dirty="0">
                <a:solidFill>
                  <a:srgbClr val="000000"/>
                </a:solidFill>
                <a:effectLst/>
              </a:rPr>
              <a:t>La maestra è il mezzo di comunicazione tra bambino e ambiente. </a:t>
            </a:r>
          </a:p>
          <a:p>
            <a:pPr algn="just"/>
            <a:r>
              <a:rPr lang="it-IT" sz="1900" b="0" i="0" dirty="0">
                <a:solidFill>
                  <a:srgbClr val="000000"/>
                </a:solidFill>
                <a:effectLst/>
              </a:rPr>
              <a:t>La maestra prepara l'ambiente e fornisce al bambino l'aiuto necessario senza forzare. </a:t>
            </a:r>
          </a:p>
          <a:p>
            <a:pPr algn="just"/>
            <a:r>
              <a:rPr lang="it-IT" sz="1900" b="0" i="0" dirty="0">
                <a:solidFill>
                  <a:srgbClr val="000000"/>
                </a:solidFill>
                <a:effectLst/>
              </a:rPr>
              <a:t>La maestra è la custode dell'ambiente e vigila sul lavoro del bambino. </a:t>
            </a:r>
          </a:p>
          <a:p>
            <a:pPr algn="just"/>
            <a:r>
              <a:rPr lang="it-IT" sz="1900" b="0" i="0" dirty="0">
                <a:solidFill>
                  <a:srgbClr val="000000"/>
                </a:solidFill>
                <a:effectLst/>
              </a:rPr>
              <a:t>Il compito della maestra è quello di invitare il bambino al lavoro, di avvicinarsi al bambino che ha bisogno di sostegno, di presentare nuove attività e di intervenire quando il bambino usa il materiale in modo improprio. Quando i bambini sono concentrati nel loro lavoro, la maestra diventa silenziosa e osserva. </a:t>
            </a:r>
          </a:p>
          <a:p>
            <a:pPr algn="just"/>
            <a:r>
              <a:rPr lang="it-IT" sz="1900" b="0" i="0" dirty="0">
                <a:solidFill>
                  <a:srgbClr val="000000"/>
                </a:solidFill>
                <a:effectLst/>
              </a:rPr>
              <a:t>Caratteristica della maestra è anche quella di valorizzare elementi portati a scuola dal bambino e di approfondirne la loro conoscenza, oppure di proporre lei stessa degli oggetti o degli elementi naturali e, attorno ad essi, costruire degli eventi che stimolino la curiosità e la conoscenza del bambino.</a:t>
            </a:r>
            <a:endParaRPr lang="it-IT" sz="1900"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pic>
        <p:nvPicPr>
          <p:cNvPr id="4" name="Picture 2" descr="Risultato immagine per montessori e i bambini">
            <a:extLst>
              <a:ext uri="{FF2B5EF4-FFF2-40B4-BE49-F238E27FC236}">
                <a16:creationId xmlns:a16="http://schemas.microsoft.com/office/drawing/2014/main" id="{A06C07E1-3847-6D1C-1BAD-DC4C456BE6A5}"/>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39800" y="3532708"/>
            <a:ext cx="3793581" cy="2646204"/>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a:extLst>
              <a:ext uri="{FF2B5EF4-FFF2-40B4-BE49-F238E27FC236}">
                <a16:creationId xmlns:a16="http://schemas.microsoft.com/office/drawing/2014/main" id="{3024CC9B-0271-6EC2-D169-AF6D7AD88995}"/>
              </a:ext>
            </a:extLst>
          </p:cNvPr>
          <p:cNvSpPr>
            <a:spLocks noGrp="1"/>
          </p:cNvSpPr>
          <p:nvPr>
            <p:ph type="sldNum" sz="quarter" idx="12"/>
          </p:nvPr>
        </p:nvSpPr>
        <p:spPr/>
        <p:txBody>
          <a:bodyPr/>
          <a:lstStyle/>
          <a:p>
            <a:fld id="{C4DEF4E2-7413-46DF-A402-0BFFC54423CB}" type="slidenum">
              <a:rPr lang="it-IT" smtClean="0"/>
              <a:pPr/>
              <a:t>10</a:t>
            </a:fld>
            <a:endParaRPr lang="it-IT"/>
          </a:p>
        </p:txBody>
      </p:sp>
    </p:spTree>
    <p:extLst>
      <p:ext uri="{BB962C8B-B14F-4D97-AF65-F5344CB8AC3E}">
        <p14:creationId xmlns:p14="http://schemas.microsoft.com/office/powerpoint/2010/main" val="414431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967733" y="656308"/>
            <a:ext cx="9977354" cy="5598664"/>
          </a:xfrm>
        </p:spPr>
        <p:txBody>
          <a:bodyPr>
            <a:normAutofit/>
          </a:bodyPr>
          <a:lstStyle/>
          <a:p>
            <a:pPr algn="l"/>
            <a:r>
              <a:rPr lang="it-IT" sz="1600" b="1" dirty="0"/>
              <a:t>2.3 VERIFICA E VALUTAZIONE</a:t>
            </a:r>
          </a:p>
          <a:p>
            <a:pPr algn="just"/>
            <a:r>
              <a:rPr lang="it-IT" sz="1600" dirty="0"/>
              <a:t>La verifica e la valutazione sono presenti in tutte le fasi del processo del lavoro dell’insegnante, che considera i seguenti aspetti:</a:t>
            </a:r>
          </a:p>
          <a:p>
            <a:pPr marL="228600" indent="-228600" algn="just">
              <a:spcBef>
                <a:spcPts val="0"/>
              </a:spcBef>
              <a:buFont typeface="+mj-lt"/>
              <a:buAutoNum type="arabicPeriod"/>
            </a:pPr>
            <a:r>
              <a:rPr lang="it-IT" sz="1600" dirty="0"/>
              <a:t>CAPACITA’ DI SCEGLIERE AUTONOMAMENTE UN’IDENTITA’ come il bambino usa il materiale, quale materiale usa, per quanto lo usa</a:t>
            </a:r>
          </a:p>
          <a:p>
            <a:pPr marL="228600" indent="-228600" algn="just">
              <a:spcBef>
                <a:spcPts val="0"/>
              </a:spcBef>
              <a:buFont typeface="+mj-lt"/>
              <a:buAutoNum type="arabicPeriod"/>
            </a:pPr>
            <a:r>
              <a:rPr lang="it-IT" sz="1600" dirty="0"/>
              <a:t>TEMPO DI CONCENTRAZIONE</a:t>
            </a:r>
          </a:p>
          <a:p>
            <a:pPr marL="228600" indent="-228600" algn="just">
              <a:spcBef>
                <a:spcPts val="0"/>
              </a:spcBef>
              <a:buFont typeface="+mj-lt"/>
              <a:buAutoNum type="arabicPeriod"/>
            </a:pPr>
            <a:r>
              <a:rPr lang="it-IT" sz="1600" dirty="0"/>
              <a:t>RIPETIZIONE DELL’ESERCIZIO</a:t>
            </a:r>
          </a:p>
          <a:p>
            <a:pPr marL="228600" indent="-228600" algn="just">
              <a:spcBef>
                <a:spcPts val="0"/>
              </a:spcBef>
              <a:buFont typeface="+mj-lt"/>
              <a:buAutoNum type="arabicPeriod"/>
            </a:pPr>
            <a:r>
              <a:rPr lang="it-IT" sz="1600" dirty="0"/>
              <a:t>CAPACITA’ DI PORTARE A TERMINE IN MODO AUTONOMO IL LAVORO INTRAPRESO</a:t>
            </a:r>
          </a:p>
          <a:p>
            <a:pPr marL="228600" indent="-228600" algn="just">
              <a:spcBef>
                <a:spcPts val="0"/>
              </a:spcBef>
              <a:buFont typeface="+mj-lt"/>
              <a:buAutoNum type="arabicPeriod"/>
            </a:pPr>
            <a:r>
              <a:rPr lang="it-IT" sz="1600" dirty="0"/>
              <a:t>RAPPORTO CON GLI ALTRI</a:t>
            </a:r>
          </a:p>
          <a:p>
            <a:pPr marL="228600" indent="-228600" algn="just">
              <a:spcBef>
                <a:spcPts val="0"/>
              </a:spcBef>
              <a:buFont typeface="+mj-lt"/>
              <a:buAutoNum type="arabicPeriod"/>
            </a:pPr>
            <a:r>
              <a:rPr lang="it-IT" sz="1600" dirty="0"/>
              <a:t>RISPETTO DELLE REGOLE</a:t>
            </a:r>
          </a:p>
          <a:p>
            <a:pPr marL="228600" indent="-228600" algn="just">
              <a:spcBef>
                <a:spcPts val="0"/>
              </a:spcBef>
              <a:buFont typeface="+mj-lt"/>
              <a:buAutoNum type="arabicPeriod"/>
            </a:pPr>
            <a:r>
              <a:rPr lang="it-IT" sz="1600" dirty="0"/>
              <a:t>DISPONIBILITA’ E PARTECIPAZIONE</a:t>
            </a:r>
          </a:p>
          <a:p>
            <a:pPr marL="228600" indent="-228600" algn="just">
              <a:spcBef>
                <a:spcPts val="0"/>
              </a:spcBef>
              <a:buFont typeface="+mj-lt"/>
              <a:buAutoNum type="arabicPeriod"/>
            </a:pPr>
            <a:r>
              <a:rPr lang="it-IT" sz="1600" dirty="0"/>
              <a:t>LEZIONE DEI TRE TEMPI quando previsto (verifica)</a:t>
            </a:r>
          </a:p>
          <a:p>
            <a:pPr algn="just"/>
            <a:r>
              <a:rPr lang="it-IT" sz="1600" dirty="0"/>
              <a:t>Pensiamo sia utile un lavoro di osservazione in itinere sull’operato del singolo bambino.</a:t>
            </a:r>
          </a:p>
          <a:p>
            <a:pPr algn="just"/>
            <a:r>
              <a:rPr lang="it-IT" sz="1600" dirty="0"/>
              <a:t>La valutazione è uno strumento utilizzato dal Collegio Docenti come verifica e riprogettazione. Le informazioni e i suggerimenti emersi sono soggetto di riesame e ipotesi di miglioramento.</a:t>
            </a:r>
          </a:p>
          <a:p>
            <a:pPr algn="just"/>
            <a:endParaRPr lang="it-IT" sz="1600" dirty="0"/>
          </a:p>
          <a:p>
            <a:pPr algn="just">
              <a:spcBef>
                <a:spcPts val="0"/>
              </a:spcBef>
            </a:pPr>
            <a:r>
              <a:rPr lang="it-IT" sz="2000" b="1" dirty="0">
                <a:solidFill>
                  <a:schemeClr val="accent4"/>
                </a:solidFill>
                <a:latin typeface="CorsivoMontessori" panose="020F0507000000020003" pitchFamily="34" charset="0"/>
              </a:rPr>
              <a:t>Un esempio di lezione dei tre tempi</a:t>
            </a:r>
          </a:p>
          <a:p>
            <a:pPr algn="just">
              <a:spcBef>
                <a:spcPts val="0"/>
              </a:spcBef>
            </a:pPr>
            <a:r>
              <a:rPr lang="it-IT" sz="1600" dirty="0">
                <a:solidFill>
                  <a:schemeClr val="accent4"/>
                </a:solidFill>
              </a:rPr>
              <a:t>1°TEMPO la maestra indica e dice: «GRANDE» - «PICCOLO»</a:t>
            </a:r>
          </a:p>
          <a:p>
            <a:pPr algn="just">
              <a:spcBef>
                <a:spcPts val="0"/>
              </a:spcBef>
            </a:pPr>
            <a:r>
              <a:rPr lang="it-IT" sz="1600" dirty="0">
                <a:solidFill>
                  <a:schemeClr val="accent4"/>
                </a:solidFill>
              </a:rPr>
              <a:t>2°TEMPO la maestra dice: «METTI UNA MANO SU PICCOLO» - «ORA METTI UN DITO SU GRANDE»</a:t>
            </a:r>
          </a:p>
          <a:p>
            <a:pPr algn="just">
              <a:spcBef>
                <a:spcPts val="0"/>
              </a:spcBef>
            </a:pPr>
            <a:r>
              <a:rPr lang="it-IT" sz="1600" dirty="0">
                <a:solidFill>
                  <a:schemeClr val="accent4"/>
                </a:solidFill>
              </a:rPr>
              <a:t>3°TEMPO la maestra mentre indica chiede: «COME SI CHIAMA QUESTO?» – «E QUESTO?»</a:t>
            </a:r>
          </a:p>
          <a:p>
            <a:pPr algn="just">
              <a:spcBef>
                <a:spcPts val="0"/>
              </a:spcBef>
            </a:pPr>
            <a:r>
              <a:rPr lang="it-IT" sz="1600" u="sng" dirty="0">
                <a:solidFill>
                  <a:schemeClr val="accent4"/>
                </a:solidFill>
              </a:rPr>
              <a:t>Se il bambino risponde correttamente il concetto è concretizzato. Quando sbaglia non si dice nulla e si riordina, riproveremo un’altra volta.</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D7E1354E-E04F-BE33-CB27-D5F45EA98143}"/>
              </a:ext>
            </a:extLst>
          </p:cNvPr>
          <p:cNvSpPr>
            <a:spLocks noGrp="1"/>
          </p:cNvSpPr>
          <p:nvPr>
            <p:ph type="sldNum" sz="quarter" idx="12"/>
          </p:nvPr>
        </p:nvSpPr>
        <p:spPr/>
        <p:txBody>
          <a:bodyPr/>
          <a:lstStyle/>
          <a:p>
            <a:fld id="{C4DEF4E2-7413-46DF-A402-0BFFC54423CB}" type="slidenum">
              <a:rPr lang="it-IT" smtClean="0"/>
              <a:pPr/>
              <a:t>11</a:t>
            </a:fld>
            <a:endParaRPr lang="it-IT"/>
          </a:p>
        </p:txBody>
      </p:sp>
    </p:spTree>
    <p:extLst>
      <p:ext uri="{BB962C8B-B14F-4D97-AF65-F5344CB8AC3E}">
        <p14:creationId xmlns:p14="http://schemas.microsoft.com/office/powerpoint/2010/main" val="216678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1524000" y="620669"/>
            <a:ext cx="9144000" cy="355019"/>
          </a:xfrm>
        </p:spPr>
        <p:txBody>
          <a:bodyPr>
            <a:normAutofit/>
          </a:bodyPr>
          <a:lstStyle/>
          <a:p>
            <a:r>
              <a:rPr lang="it-IT" sz="1600" b="1" dirty="0">
                <a:latin typeface="+mn-lt"/>
              </a:rPr>
              <a:t>3. LA PROPOSTA FORMATIVA DELLA SCUOLA</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908247" y="992969"/>
            <a:ext cx="10100064" cy="5070119"/>
          </a:xfrm>
        </p:spPr>
        <p:txBody>
          <a:bodyPr>
            <a:normAutofit lnSpcReduction="10000"/>
          </a:bodyPr>
          <a:lstStyle/>
          <a:p>
            <a:pPr algn="l"/>
            <a:r>
              <a:rPr lang="it-IT" sz="1600" b="1" dirty="0"/>
              <a:t>3.1 FINALITA’ E VALORI EDUCATIVI DELLA SCUOLA </a:t>
            </a:r>
          </a:p>
          <a:p>
            <a:pPr algn="just"/>
            <a:r>
              <a:rPr lang="it-IT" sz="1600" dirty="0"/>
              <a:t>Dalla rilevazione della domanda all’atto di iscrizione, dal rapporto quotidiano con i bambini e i genitori sono emerse le seguenti considerazioni. La scelta della nostra scuola ha le seguenti motivazioni:</a:t>
            </a:r>
          </a:p>
          <a:p>
            <a:pPr marL="171450" indent="-171450" algn="just">
              <a:buFont typeface="Wingdings" panose="05000000000000000000" pitchFamily="2" charset="2"/>
              <a:buChar char="§"/>
            </a:pPr>
            <a:r>
              <a:rPr lang="it-IT" sz="1600" dirty="0"/>
              <a:t>La condivisione di valori religiosi, cristiani e del Progetto Educativo</a:t>
            </a:r>
          </a:p>
          <a:p>
            <a:pPr marL="171450" indent="-171450" algn="just">
              <a:buFont typeface="Wingdings" panose="05000000000000000000" pitchFamily="2" charset="2"/>
              <a:buChar char="§"/>
            </a:pPr>
            <a:r>
              <a:rPr lang="it-IT" sz="1600" dirty="0"/>
              <a:t>L’organizzazione educativo- didattica e l’adesione al metodo Montessori</a:t>
            </a:r>
          </a:p>
          <a:p>
            <a:pPr marL="171450" indent="-171450" algn="just">
              <a:buFont typeface="Wingdings" panose="05000000000000000000" pitchFamily="2" charset="2"/>
              <a:buChar char="§"/>
            </a:pPr>
            <a:r>
              <a:rPr lang="it-IT" sz="1600" dirty="0"/>
              <a:t>La proposta di un ambiente fortemente socializzante </a:t>
            </a:r>
          </a:p>
          <a:p>
            <a:pPr marL="171450" indent="-171450" algn="just">
              <a:buFont typeface="Wingdings" panose="05000000000000000000" pitchFamily="2" charset="2"/>
              <a:buChar char="§"/>
            </a:pPr>
            <a:r>
              <a:rPr lang="it-IT" sz="1600" dirty="0"/>
              <a:t>L’attenzione alla crescita di ogni bambino</a:t>
            </a:r>
          </a:p>
          <a:p>
            <a:pPr marL="171450" indent="-171450" algn="just">
              <a:buFont typeface="Wingdings" panose="05000000000000000000" pitchFamily="2" charset="2"/>
              <a:buChar char="§"/>
            </a:pPr>
            <a:r>
              <a:rPr lang="it-IT" sz="1600" dirty="0"/>
              <a:t>Il progetto di continuità tra scuola dell’infanzia e scuola primaria</a:t>
            </a:r>
          </a:p>
          <a:p>
            <a:pPr marL="171450" indent="-171450" algn="just">
              <a:buFont typeface="Wingdings" panose="05000000000000000000" pitchFamily="2" charset="2"/>
              <a:buChar char="§"/>
            </a:pPr>
            <a:r>
              <a:rPr lang="it-IT" sz="1600" dirty="0"/>
              <a:t>La vicinanza della scuola </a:t>
            </a:r>
          </a:p>
          <a:p>
            <a:pPr algn="just"/>
            <a:r>
              <a:rPr lang="it-IT" sz="1600" dirty="0"/>
              <a:t>Le attese formative esprimono le seguenti richieste:</a:t>
            </a:r>
          </a:p>
          <a:p>
            <a:pPr marL="171450" indent="-171450" algn="just">
              <a:buFont typeface="Wingdings" panose="05000000000000000000" pitchFamily="2" charset="2"/>
              <a:buChar char="§"/>
            </a:pPr>
            <a:r>
              <a:rPr lang="it-IT" sz="1600" dirty="0"/>
              <a:t> Formazione ai valori umani, quali il rispetto di se stessi, dell’altro e dell’ambiente; l’ascolto; l’accettazione delle prime regole; la socializzazione; l’amicizia con i compagni, la responsabilità</a:t>
            </a:r>
          </a:p>
          <a:p>
            <a:pPr marL="171450" indent="-171450" algn="just">
              <a:buFont typeface="Wingdings" panose="05000000000000000000" pitchFamily="2" charset="2"/>
              <a:buChar char="§"/>
            </a:pPr>
            <a:r>
              <a:rPr lang="it-IT" sz="1600" dirty="0"/>
              <a:t>Educazione all’autonomia</a:t>
            </a:r>
          </a:p>
          <a:p>
            <a:pPr marL="171450" indent="-171450" algn="just">
              <a:buFont typeface="Wingdings" panose="05000000000000000000" pitchFamily="2" charset="2"/>
              <a:buChar char="§"/>
            </a:pPr>
            <a:r>
              <a:rPr lang="it-IT" sz="1600" dirty="0"/>
              <a:t>Apprendimenti specifici in relazione alla scuola primaria</a:t>
            </a:r>
          </a:p>
          <a:p>
            <a:pPr marL="171450" indent="-171450" algn="just">
              <a:buFont typeface="Wingdings" panose="05000000000000000000" pitchFamily="2" charset="2"/>
              <a:buChar char="§"/>
            </a:pPr>
            <a:endParaRPr lang="it-IT" sz="1600" dirty="0"/>
          </a:p>
          <a:p>
            <a:pPr algn="just"/>
            <a:r>
              <a:rPr lang="it-IT" sz="1600" dirty="0"/>
              <a:t>Inoltre le attività che il bambino trova nell’ambiente preparato per lui sono costruite in modo semplice per non scoraggiare il bambino ad esaurire il suo interesse.</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F9468E52-25CD-FC9F-42F7-76D9345008C5}"/>
              </a:ext>
            </a:extLst>
          </p:cNvPr>
          <p:cNvSpPr>
            <a:spLocks noGrp="1"/>
          </p:cNvSpPr>
          <p:nvPr>
            <p:ph type="sldNum" sz="quarter" idx="12"/>
          </p:nvPr>
        </p:nvSpPr>
        <p:spPr/>
        <p:txBody>
          <a:bodyPr/>
          <a:lstStyle/>
          <a:p>
            <a:fld id="{C4DEF4E2-7413-46DF-A402-0BFFC54423CB}" type="slidenum">
              <a:rPr lang="it-IT" smtClean="0"/>
              <a:pPr/>
              <a:t>12</a:t>
            </a:fld>
            <a:endParaRPr lang="it-IT"/>
          </a:p>
        </p:txBody>
      </p:sp>
    </p:spTree>
    <p:extLst>
      <p:ext uri="{BB962C8B-B14F-4D97-AF65-F5344CB8AC3E}">
        <p14:creationId xmlns:p14="http://schemas.microsoft.com/office/powerpoint/2010/main" val="129642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881967" y="653887"/>
            <a:ext cx="10126344" cy="5627365"/>
          </a:xfrm>
        </p:spPr>
        <p:txBody>
          <a:bodyPr>
            <a:normAutofit fontScale="92500" lnSpcReduction="20000"/>
          </a:bodyPr>
          <a:lstStyle/>
          <a:p>
            <a:pPr algn="l"/>
            <a:r>
              <a:rPr lang="it-IT" sz="1400" b="1" dirty="0"/>
              <a:t>3.2 L’AZIONE FORMATIVA</a:t>
            </a:r>
          </a:p>
          <a:p>
            <a:pPr algn="just">
              <a:spcBef>
                <a:spcPts val="0"/>
              </a:spcBef>
            </a:pPr>
            <a:r>
              <a:rPr lang="it-IT" sz="1500" dirty="0"/>
              <a:t>La nostra azione didattico- educativa è progettata sulle Indicazioni Nazionali per il curriculo del 2012 che non sono in dissonanza con i principi cristiani a cui si ispira la nostra scuola.</a:t>
            </a:r>
          </a:p>
          <a:p>
            <a:pPr algn="just">
              <a:spcBef>
                <a:spcPts val="0"/>
              </a:spcBef>
            </a:pPr>
            <a:r>
              <a:rPr lang="it-IT" sz="1500" dirty="0"/>
              <a:t>La nostra scuola seguita per due anni, in un progetto di supervisione da parte di Fondazione Montessori Italia, forma i bambini iscritti seguendo i principi pedagogici caratteristici del metodo Montessori.</a:t>
            </a:r>
          </a:p>
          <a:p>
            <a:pPr algn="just">
              <a:spcBef>
                <a:spcPts val="0"/>
              </a:spcBef>
            </a:pPr>
            <a:r>
              <a:rPr lang="it-IT" sz="1500" dirty="0"/>
              <a:t>La scuola è vista come significativo luogo di apprendimento, di socializzazione e di maturazione, dove le educatrici hanno come regola rispettare e considerare il bambino soggetto attivo, protagonista della propria crescita e non un semplice esecutore di sequenze previste e prestabilite.</a:t>
            </a:r>
          </a:p>
          <a:p>
            <a:pPr algn="just">
              <a:spcBef>
                <a:spcPts val="0"/>
              </a:spcBef>
            </a:pPr>
            <a:r>
              <a:rPr lang="it-IT" sz="1500" dirty="0"/>
              <a:t>Le docenti della scuola si impegnano a promuovere lo sviluppo dell’identità, dell’autonomia, della competenza, della cittadinanza per ogni bambino e bambina.</a:t>
            </a:r>
          </a:p>
          <a:p>
            <a:pPr algn="just"/>
            <a:r>
              <a:rPr lang="it-IT" sz="1500" b="1" dirty="0"/>
              <a:t>Sviluppare l'identità </a:t>
            </a:r>
            <a:r>
              <a:rPr lang="it-IT" sz="1500" dirty="0"/>
              <a:t>significa imparare a stare bene e a sentirsi sicuri nell'affrontare nuove esperienze in un ambiente sociale allargato. Vuol dire imparare a conoscersi e a sentirsi riconosciuti come persona unica e irripetibile, ma vuol dire anche sperimentare diversi ruoli e diverse forme di identità: figlio, alunno, compagno, maschio o femmina, abitante di un territorio, appartenente a una comunità. </a:t>
            </a:r>
          </a:p>
          <a:p>
            <a:pPr algn="just"/>
            <a:r>
              <a:rPr lang="it-IT" sz="1500" b="1" dirty="0"/>
              <a:t>Sviluppare l'autonomia </a:t>
            </a:r>
            <a:r>
              <a:rPr lang="it-IT" sz="1500" dirty="0"/>
              <a:t>comporta l'acquisizione della capacità di interpretare e governare il proprio corpo; partecipare alle attività nei diversi contesti; avere fiducia in sé e fidarsi degli altri; realizzare le proprie attività senza scoraggiarsi; provare piacere nel fare da sé e saper chiedere aiuto; esprimere con diversi linguaggi i sentimenti e le emozioni; esplorare la realtà e comprendere le regole della vita quotidiana; partecipare alle negoziazioni e alle decisioni motivando le proprie opinioni, le proprie scelte e i propri comportamenti; assumere atteggiamenti sempre più responsabili.</a:t>
            </a:r>
          </a:p>
          <a:p>
            <a:pPr algn="just"/>
            <a:r>
              <a:rPr lang="it-IT" sz="1500" b="1" dirty="0"/>
              <a:t>Sviluppare la competenza </a:t>
            </a:r>
            <a:r>
              <a:rPr lang="it-IT" sz="1500" dirty="0"/>
              <a:t>significa imparare a riflettere sull'esperienza attraverso l'esplorazione, l'osservazione e l'esercizio al confronto; descrivere la propria esperienza e tradurla in tracce personali e condivise, rievocando, narrando e rappresentando fatti significativi; sviluppare l'attitudine a fare domande, riflettere, negoziare i significati.</a:t>
            </a:r>
          </a:p>
          <a:p>
            <a:pPr algn="just"/>
            <a:r>
              <a:rPr lang="it-IT" sz="1500" b="1" dirty="0"/>
              <a:t>Sviluppare il senso della cittadinanza </a:t>
            </a:r>
            <a:r>
              <a:rPr lang="it-IT" sz="1500" dirty="0"/>
              <a:t>significa scoprire gli altri, i loro bisogni e la necessità di gestire i contrasti attraverso regole condivise, che si definiscono attraverso le relazioni, il dialogo, l'espressione del proprio pensiero, l'attenzione al punto di vista dell'altro, il primo riconoscimento dei diritti e dei doveri; significa porre le fondamenta di un abito democratico, eticamente orientato, aperto al futuro e rispettoso del rapporto uomo-natura. </a:t>
            </a:r>
          </a:p>
          <a:p>
            <a:pPr algn="just">
              <a:spcBef>
                <a:spcPts val="0"/>
              </a:spcBef>
            </a:pPr>
            <a:r>
              <a:rPr lang="it-IT" sz="1500" dirty="0"/>
              <a:t>L’insegnamento-apprendimento dell’Educazione Civica contribuisce a formare cittadini responsabili e attivi, a promuovere la partecipazione piena e consapevole alla vita civica, culturale e sociale della comunità, nel rispetto delle regole, dei diritti e dei doveri.</a:t>
            </a:r>
          </a:p>
          <a:p>
            <a:pPr algn="just">
              <a:spcBef>
                <a:spcPts val="0"/>
              </a:spcBef>
            </a:pPr>
            <a:endParaRPr lang="it-IT" sz="1500" dirty="0"/>
          </a:p>
          <a:p>
            <a:pPr algn="just">
              <a:spcBef>
                <a:spcPts val="0"/>
              </a:spcBef>
            </a:pPr>
            <a:r>
              <a:rPr lang="it-IT" sz="1500" dirty="0"/>
              <a:t>La nostra vuol essere una scuola accogliente: attenta alle attese dell’utenza, incentra la sua attività su valori cristiani e morali (rispetto, giustizia, solidarietà, condivisione, servizio, fiducia) nonché sui diritti inalienabili di ogni uomo (alla vita, alla salute, all’educazione, all’identità individuale, culturale, etnica, linguistica, religiosa), sulla creazione di significativi rapporti tra tutte le componenti del pianeta scuola, sulla disponibilità al dialogo e alla collaborazione. Sul rispetto di tali valori e diritti si fonda la possibilità concreta di promuovere una nuova qualità della vita non solo del bambino, ma della comunità in generale.</a:t>
            </a:r>
            <a:endParaRPr lang="it-IT" sz="1500" b="1"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886CCDAC-3259-D8E7-6E8B-09AC9E68B3FA}"/>
              </a:ext>
            </a:extLst>
          </p:cNvPr>
          <p:cNvSpPr>
            <a:spLocks noGrp="1"/>
          </p:cNvSpPr>
          <p:nvPr>
            <p:ph type="sldNum" sz="quarter" idx="12"/>
          </p:nvPr>
        </p:nvSpPr>
        <p:spPr/>
        <p:txBody>
          <a:bodyPr/>
          <a:lstStyle/>
          <a:p>
            <a:fld id="{C4DEF4E2-7413-46DF-A402-0BFFC54423CB}" type="slidenum">
              <a:rPr lang="it-IT" smtClean="0"/>
              <a:pPr/>
              <a:t>13</a:t>
            </a:fld>
            <a:endParaRPr lang="it-IT"/>
          </a:p>
        </p:txBody>
      </p:sp>
    </p:spTree>
    <p:extLst>
      <p:ext uri="{BB962C8B-B14F-4D97-AF65-F5344CB8AC3E}">
        <p14:creationId xmlns:p14="http://schemas.microsoft.com/office/powerpoint/2010/main" val="392962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878888" y="763106"/>
            <a:ext cx="9144000" cy="213077"/>
          </a:xfrm>
        </p:spPr>
        <p:txBody>
          <a:bodyPr>
            <a:noAutofit/>
          </a:bodyPr>
          <a:lstStyle/>
          <a:p>
            <a:pPr algn="l"/>
            <a:r>
              <a:rPr lang="it-IT" sz="1400" b="1" dirty="0">
                <a:latin typeface="+mn-lt"/>
              </a:rPr>
              <a:t>3.3 PROFILI FORMATIVI</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899607" y="976183"/>
            <a:ext cx="10178946" cy="5184920"/>
          </a:xfrm>
        </p:spPr>
        <p:txBody>
          <a:bodyPr>
            <a:normAutofit fontScale="55000" lnSpcReduction="20000"/>
          </a:bodyPr>
          <a:lstStyle/>
          <a:p>
            <a:pPr algn="l">
              <a:spcBef>
                <a:spcPts val="0"/>
              </a:spcBef>
            </a:pPr>
            <a:endParaRPr lang="it-IT" sz="2900" b="1" dirty="0"/>
          </a:p>
          <a:p>
            <a:pPr algn="l">
              <a:spcBef>
                <a:spcPts val="0"/>
              </a:spcBef>
            </a:pPr>
            <a:r>
              <a:rPr lang="it-IT" sz="2900" b="1" dirty="0"/>
              <a:t>IL SE’ E L’ALTRO  -Le grandi domande, il senso morale, il vivere insieme-</a:t>
            </a:r>
          </a:p>
          <a:p>
            <a:pPr algn="l">
              <a:spcBef>
                <a:spcPts val="0"/>
              </a:spcBef>
            </a:pPr>
            <a:r>
              <a:rPr lang="it-IT" sz="3500" b="1" dirty="0"/>
              <a:t> </a:t>
            </a:r>
          </a:p>
          <a:p>
            <a:pPr algn="just">
              <a:spcBef>
                <a:spcPts val="0"/>
              </a:spcBef>
            </a:pPr>
            <a:r>
              <a:rPr lang="it-IT" sz="2900" b="1" dirty="0"/>
              <a:t>Traguardi per lo sviluppo della competenza</a:t>
            </a:r>
          </a:p>
          <a:p>
            <a:pPr algn="just">
              <a:spcBef>
                <a:spcPts val="0"/>
              </a:spcBef>
            </a:pPr>
            <a:endParaRPr lang="it-IT" sz="2900" b="1" dirty="0"/>
          </a:p>
          <a:p>
            <a:pPr marL="342900" indent="-342900" algn="just">
              <a:spcBef>
                <a:spcPts val="0"/>
              </a:spcBef>
              <a:buFont typeface="Wingdings" panose="05000000000000000000" pitchFamily="2" charset="2"/>
              <a:buChar char="§"/>
            </a:pPr>
            <a:r>
              <a:rPr lang="it-IT" sz="2500" dirty="0"/>
              <a:t>Il bambino sviluppa il senso dell'identità personale, è consapevole delle proprie esigenze e dei propri sentimenti, sa controllarli ed esprimerli in modo adeguato.</a:t>
            </a:r>
          </a:p>
          <a:p>
            <a:pPr marL="342900" indent="-342900" algn="just">
              <a:spcBef>
                <a:spcPts val="0"/>
              </a:spcBef>
              <a:buFont typeface="Wingdings" panose="05000000000000000000" pitchFamily="2" charset="2"/>
              <a:buChar char="§"/>
            </a:pPr>
            <a:r>
              <a:rPr lang="it-IT" sz="2500" dirty="0"/>
              <a:t>Sa di avere una storia personale e familiare, conosce le tradizioni della famiglia, della comunità e sviluppa un senso di appartenenza.</a:t>
            </a:r>
          </a:p>
          <a:p>
            <a:pPr marL="342900" indent="-342900" algn="just">
              <a:spcBef>
                <a:spcPts val="0"/>
              </a:spcBef>
              <a:buFont typeface="Wingdings" panose="05000000000000000000" pitchFamily="2" charset="2"/>
              <a:buChar char="§"/>
            </a:pPr>
            <a:r>
              <a:rPr lang="it-IT" sz="2500" dirty="0"/>
              <a:t>Pone domande sui temi esistenziali e religiosi, sulle diversità culturali, su ciò che è bene o male, sulla giustizia, e ha raggiunto una prima consapevolezza dei propri diritti e dei diritti degli altri, dei valori, delle ragioni e dei doveri che determinano il suo comportamento. </a:t>
            </a:r>
          </a:p>
          <a:p>
            <a:pPr marL="342900" indent="-342900" algn="just">
              <a:spcBef>
                <a:spcPts val="0"/>
              </a:spcBef>
              <a:buFont typeface="Wingdings" panose="05000000000000000000" pitchFamily="2" charset="2"/>
              <a:buChar char="§"/>
            </a:pPr>
            <a:r>
              <a:rPr lang="it-IT" sz="2500" dirty="0"/>
              <a:t>Riflette, si confronta, discute con gli adulti e con gli atri bambini, si rende conto che esistono punti di vista diversi e sa tenerne conto. </a:t>
            </a:r>
          </a:p>
          <a:p>
            <a:pPr marL="342900" indent="-342900" algn="just">
              <a:spcBef>
                <a:spcPts val="0"/>
              </a:spcBef>
              <a:buFont typeface="Wingdings" panose="05000000000000000000" pitchFamily="2" charset="2"/>
              <a:buChar char="§"/>
            </a:pPr>
            <a:r>
              <a:rPr lang="it-IT" sz="2500" dirty="0"/>
              <a:t>E' consapevole delle differenze e sa averne rispetto.</a:t>
            </a:r>
          </a:p>
          <a:p>
            <a:pPr marL="342900" indent="-342900" algn="just">
              <a:spcBef>
                <a:spcPts val="0"/>
              </a:spcBef>
              <a:buFont typeface="Wingdings" panose="05000000000000000000" pitchFamily="2" charset="2"/>
              <a:buChar char="§"/>
            </a:pPr>
            <a:r>
              <a:rPr lang="it-IT" sz="2500" dirty="0"/>
              <a:t>Ascolta gli altri e dà spiegazioni del proprio comportamento e del proprio punto di vista. </a:t>
            </a:r>
          </a:p>
          <a:p>
            <a:pPr marL="342900" indent="-342900" algn="just">
              <a:spcBef>
                <a:spcPts val="0"/>
              </a:spcBef>
              <a:buFont typeface="Wingdings" panose="05000000000000000000" pitchFamily="2" charset="2"/>
              <a:buChar char="§"/>
            </a:pPr>
            <a:r>
              <a:rPr lang="it-IT" sz="2500" dirty="0"/>
              <a:t>Dialoga, discute e progetta confrontando ipotesi e procedure, gioca e lavora in modo costruttivo e creativo con gli altri bambini.</a:t>
            </a:r>
          </a:p>
          <a:p>
            <a:pPr marL="342900" indent="-342900" algn="just">
              <a:spcBef>
                <a:spcPts val="0"/>
              </a:spcBef>
              <a:buFont typeface="Wingdings" panose="05000000000000000000" pitchFamily="2" charset="2"/>
              <a:buChar char="§"/>
            </a:pPr>
            <a:r>
              <a:rPr lang="it-IT" sz="2500" dirty="0"/>
              <a:t>Comprende chi è fonte di autorità e di responsabilità nei diversi contesti, sa seguire regole di comportamento e assumersi responsabilità. </a:t>
            </a:r>
          </a:p>
          <a:p>
            <a:pPr marL="342900" indent="-342900" algn="just">
              <a:spcBef>
                <a:spcPts val="0"/>
              </a:spcBef>
              <a:buFont typeface="Wingdings" panose="05000000000000000000" pitchFamily="2" charset="2"/>
              <a:buChar char="§"/>
            </a:pPr>
            <a:endParaRPr lang="it-IT" sz="3000" dirty="0"/>
          </a:p>
          <a:p>
            <a:pPr algn="just">
              <a:spcBef>
                <a:spcPts val="0"/>
              </a:spcBef>
            </a:pPr>
            <a:endParaRPr lang="it-IT" sz="2900" b="1" dirty="0"/>
          </a:p>
          <a:p>
            <a:pPr algn="just">
              <a:spcBef>
                <a:spcPts val="0"/>
              </a:spcBef>
            </a:pPr>
            <a:r>
              <a:rPr lang="it-IT" sz="2900" b="1" dirty="0"/>
              <a:t>IL CORPO e IL MOVIMENTO  -Identità, autonomia, salute-</a:t>
            </a:r>
          </a:p>
          <a:p>
            <a:pPr algn="just">
              <a:spcBef>
                <a:spcPts val="0"/>
              </a:spcBef>
            </a:pPr>
            <a:endParaRPr lang="it-IT" sz="2900" b="1" dirty="0"/>
          </a:p>
          <a:p>
            <a:pPr algn="just">
              <a:spcBef>
                <a:spcPts val="0"/>
              </a:spcBef>
            </a:pPr>
            <a:r>
              <a:rPr lang="it-IT" sz="2900" b="1" dirty="0"/>
              <a:t>Traguardi per lo sviluppo della competenza</a:t>
            </a:r>
          </a:p>
          <a:p>
            <a:pPr algn="just">
              <a:spcBef>
                <a:spcPts val="0"/>
              </a:spcBef>
            </a:pPr>
            <a:endParaRPr lang="it-IT" sz="2900" b="1" dirty="0"/>
          </a:p>
          <a:p>
            <a:pPr marL="342900" indent="-342900" algn="just">
              <a:spcBef>
                <a:spcPts val="0"/>
              </a:spcBef>
              <a:buFont typeface="Wingdings" panose="05000000000000000000" pitchFamily="2" charset="2"/>
              <a:buChar char="§"/>
            </a:pPr>
            <a:r>
              <a:rPr lang="it-IT" sz="2500" dirty="0"/>
              <a:t>Il bambino raggiunge una buona autonomia personale nell'alimentarsi e nel vestirsi, riconosce i segnali del corpo, sa cosa fa bene e cosa fa male, conosce il proprio corpo, le differenze sessuali e di sviluppo e consegue pratiche corrette di cura di sé, d'igiene e di sana alimentazione.</a:t>
            </a:r>
          </a:p>
          <a:p>
            <a:pPr marL="342900" indent="-342900" algn="just">
              <a:spcBef>
                <a:spcPts val="0"/>
              </a:spcBef>
              <a:buFont typeface="Wingdings" panose="05000000000000000000" pitchFamily="2" charset="2"/>
              <a:buChar char="§"/>
            </a:pPr>
            <a:r>
              <a:rPr lang="it-IT" sz="2500" dirty="0"/>
              <a:t>Prova piacere nel movimento e in diverse forme di attività e di destrezza quali correre, stare in equilibrio, coordinarsi in altri giochi individuali e di gruppo che richiedono l'uso di attrezzi e il rispetto di regole, all'interno della scuola e all'aperto. </a:t>
            </a:r>
          </a:p>
          <a:p>
            <a:pPr marL="342900" indent="-342900" algn="just">
              <a:spcBef>
                <a:spcPts val="0"/>
              </a:spcBef>
              <a:buFont typeface="Wingdings" panose="05000000000000000000" pitchFamily="2" charset="2"/>
              <a:buChar char="§"/>
            </a:pPr>
            <a:r>
              <a:rPr lang="it-IT" sz="2500" dirty="0"/>
              <a:t>Controlla la forza del corpo, valuta il rischio, si coordina con gli altri. </a:t>
            </a:r>
          </a:p>
          <a:p>
            <a:pPr marL="342900" indent="-342900" algn="just">
              <a:spcBef>
                <a:spcPts val="0"/>
              </a:spcBef>
              <a:buFont typeface="Wingdings" panose="05000000000000000000" pitchFamily="2" charset="2"/>
              <a:buChar char="§"/>
            </a:pPr>
            <a:r>
              <a:rPr lang="it-IT" sz="2500" dirty="0"/>
              <a:t>Esercita le potenzialità sensoriali, conoscitive, relazionali, ritmiche ed espressive del corpo. </a:t>
            </a:r>
          </a:p>
          <a:p>
            <a:pPr marL="342900" indent="-342900" algn="just">
              <a:spcBef>
                <a:spcPts val="0"/>
              </a:spcBef>
              <a:buFont typeface="Wingdings" panose="05000000000000000000" pitchFamily="2" charset="2"/>
              <a:buChar char="§"/>
            </a:pPr>
            <a:r>
              <a:rPr lang="it-IT" sz="2500" dirty="0"/>
              <a:t>Conosce le diverse parti del corpo e rappresenta il corpo in stasi e in movimento</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FB471CC2-2745-F861-9189-8250E5750A6C}"/>
              </a:ext>
            </a:extLst>
          </p:cNvPr>
          <p:cNvSpPr>
            <a:spLocks noGrp="1"/>
          </p:cNvSpPr>
          <p:nvPr>
            <p:ph type="sldNum" sz="quarter" idx="12"/>
          </p:nvPr>
        </p:nvSpPr>
        <p:spPr/>
        <p:txBody>
          <a:bodyPr/>
          <a:lstStyle/>
          <a:p>
            <a:fld id="{C4DEF4E2-7413-46DF-A402-0BFFC54423CB}" type="slidenum">
              <a:rPr lang="it-IT" smtClean="0"/>
              <a:pPr/>
              <a:t>14</a:t>
            </a:fld>
            <a:endParaRPr lang="it-IT"/>
          </a:p>
        </p:txBody>
      </p:sp>
    </p:spTree>
    <p:extLst>
      <p:ext uri="{BB962C8B-B14F-4D97-AF65-F5344CB8AC3E}">
        <p14:creationId xmlns:p14="http://schemas.microsoft.com/office/powerpoint/2010/main" val="345390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900687" y="654428"/>
            <a:ext cx="10178226" cy="5533308"/>
          </a:xfrm>
        </p:spPr>
        <p:txBody>
          <a:bodyPr>
            <a:normAutofit fontScale="47500" lnSpcReduction="20000"/>
          </a:bodyPr>
          <a:lstStyle/>
          <a:p>
            <a:pPr algn="l"/>
            <a:r>
              <a:rPr lang="it-IT" sz="3400" b="1" dirty="0"/>
              <a:t>LINGUAGGI, CREATIVITÀ, ESPRESSIONE -Gestualità, arte, musica, multimedialità-</a:t>
            </a:r>
          </a:p>
          <a:p>
            <a:pPr algn="l"/>
            <a:r>
              <a:rPr lang="it-IT" sz="3400" b="1" dirty="0"/>
              <a:t>Traguardi per lo sviluppo della competenza</a:t>
            </a:r>
          </a:p>
          <a:p>
            <a:pPr algn="l"/>
            <a:endParaRPr lang="it-IT" sz="2900" b="1" dirty="0"/>
          </a:p>
          <a:p>
            <a:pPr marL="342900" indent="-342900" algn="just">
              <a:spcBef>
                <a:spcPts val="0"/>
              </a:spcBef>
              <a:buFont typeface="Wingdings" panose="05000000000000000000" pitchFamily="2" charset="2"/>
              <a:buChar char="§"/>
            </a:pPr>
            <a:r>
              <a:rPr lang="it-IT" sz="2900" dirty="0"/>
              <a:t>Il bambino segue con attenzione e con piacere spettacoli di vario tipo (teatrali, musicali, cinematografici...); sviluppa interesse per l'ascolto della musica e per la fruizione e l'analisi di opere d'arte.</a:t>
            </a:r>
          </a:p>
          <a:p>
            <a:pPr marL="342900" indent="-342900" algn="just">
              <a:spcBef>
                <a:spcPts val="0"/>
              </a:spcBef>
              <a:buFont typeface="Wingdings" panose="05000000000000000000" pitchFamily="2" charset="2"/>
              <a:buChar char="§"/>
            </a:pPr>
            <a:r>
              <a:rPr lang="it-IT" sz="2900" dirty="0"/>
              <a:t>Comunica, esprime emozioni, racconta, utilizzando le varie possibilità che il linguaggio del corpo consente. Inventa storie e si esprime attraverso diverse forme di rappresentazione e drammatizzazione. Si esprime attraverso il disegno, la pittura e altre attività manipolative e sa utilizzare diverse tecniche espressive.</a:t>
            </a:r>
          </a:p>
          <a:p>
            <a:pPr marL="342900" indent="-342900" algn="just">
              <a:spcBef>
                <a:spcPts val="0"/>
              </a:spcBef>
              <a:buFont typeface="Wingdings" panose="05000000000000000000" pitchFamily="2" charset="2"/>
              <a:buChar char="§"/>
            </a:pPr>
            <a:r>
              <a:rPr lang="it-IT" sz="2900" dirty="0"/>
              <a:t>Esplora i materiali che ha a disposizione e li utilizza con creatività.</a:t>
            </a:r>
          </a:p>
          <a:p>
            <a:pPr marL="342900" indent="-342900" algn="just">
              <a:spcBef>
                <a:spcPts val="0"/>
              </a:spcBef>
              <a:buFont typeface="Wingdings" panose="05000000000000000000" pitchFamily="2" charset="2"/>
              <a:buChar char="§"/>
            </a:pPr>
            <a:r>
              <a:rPr lang="it-IT" sz="2900" dirty="0"/>
              <a:t>Formula piani d'azione, individualmente e di gruppo, e sceglie con cura materiali e strumenti in relazione al progetto da utilizzare. </a:t>
            </a:r>
          </a:p>
          <a:p>
            <a:pPr marL="342900" indent="-342900" algn="just">
              <a:spcBef>
                <a:spcPts val="0"/>
              </a:spcBef>
              <a:buFont typeface="Wingdings" panose="05000000000000000000" pitchFamily="2" charset="2"/>
              <a:buChar char="§"/>
            </a:pPr>
            <a:r>
              <a:rPr lang="it-IT" sz="2900" dirty="0"/>
              <a:t>E' preciso, sa rimanere concentrato, si appassiona e sa portare a termine il proprio lavoro.</a:t>
            </a:r>
          </a:p>
          <a:p>
            <a:pPr marL="342900" indent="-342900" algn="just">
              <a:spcBef>
                <a:spcPts val="0"/>
              </a:spcBef>
              <a:buFont typeface="Wingdings" panose="05000000000000000000" pitchFamily="2" charset="2"/>
              <a:buChar char="§"/>
            </a:pPr>
            <a:r>
              <a:rPr lang="it-IT" sz="2900" dirty="0"/>
              <a:t>Ricostruisce le fasi più significative per comunicare quanto realizzato. </a:t>
            </a:r>
          </a:p>
          <a:p>
            <a:pPr marL="342900" indent="-342900" algn="just">
              <a:spcBef>
                <a:spcPts val="0"/>
              </a:spcBef>
              <a:buFont typeface="Wingdings" panose="05000000000000000000" pitchFamily="2" charset="2"/>
              <a:buChar char="§"/>
            </a:pPr>
            <a:r>
              <a:rPr lang="it-IT" sz="2900" dirty="0"/>
              <a:t>Scopre il paesaggio sonoro attraverso attività di percezione e produzione musicale utilizzando voce, corpo e oggetti. Sperimenta e combina elementi musicali di base, producendo semplici sequenze sonoro-musicali. </a:t>
            </a:r>
          </a:p>
          <a:p>
            <a:pPr marL="342900" indent="-342900" algn="just">
              <a:spcBef>
                <a:spcPts val="0"/>
              </a:spcBef>
              <a:buFont typeface="Wingdings" panose="05000000000000000000" pitchFamily="2" charset="2"/>
              <a:buChar char="§"/>
            </a:pPr>
            <a:r>
              <a:rPr lang="it-IT" sz="2900" dirty="0"/>
              <a:t>Esplora i primi alfabeti musicali, utilizzando i simboli di una notazione informale per codificare i suoni percepiti e riprodurli.</a:t>
            </a:r>
          </a:p>
          <a:p>
            <a:pPr marL="342900" indent="-342900" algn="just">
              <a:spcBef>
                <a:spcPts val="0"/>
              </a:spcBef>
              <a:buFont typeface="Wingdings" panose="05000000000000000000" pitchFamily="2" charset="2"/>
              <a:buChar char="§"/>
            </a:pPr>
            <a:r>
              <a:rPr lang="it-IT" sz="2900" dirty="0"/>
              <a:t>Esplora le possibilità offerte dalle tecnologie per fruire delle diverse forme artistiche, per comunicare e per esprimersi attraverso di esse. </a:t>
            </a:r>
          </a:p>
          <a:p>
            <a:pPr marL="342900" indent="-342900" algn="just">
              <a:spcBef>
                <a:spcPts val="0"/>
              </a:spcBef>
              <a:buFont typeface="Wingdings" panose="05000000000000000000" pitchFamily="2" charset="2"/>
              <a:buChar char="§"/>
            </a:pPr>
            <a:endParaRPr lang="it-IT" sz="2900" dirty="0"/>
          </a:p>
          <a:p>
            <a:pPr algn="just">
              <a:spcBef>
                <a:spcPts val="0"/>
              </a:spcBef>
            </a:pPr>
            <a:endParaRPr lang="it-IT" sz="2900" dirty="0"/>
          </a:p>
          <a:p>
            <a:pPr algn="just">
              <a:spcBef>
                <a:spcPts val="0"/>
              </a:spcBef>
            </a:pPr>
            <a:r>
              <a:rPr lang="it-IT" sz="3400" b="1" dirty="0"/>
              <a:t>I DISCORSI E LE PAROLE -Comunicazione, lingua, cultura-</a:t>
            </a:r>
          </a:p>
          <a:p>
            <a:pPr algn="just">
              <a:spcBef>
                <a:spcPts val="0"/>
              </a:spcBef>
            </a:pPr>
            <a:endParaRPr lang="it-IT" sz="3400" b="1" dirty="0"/>
          </a:p>
          <a:p>
            <a:pPr algn="just">
              <a:spcBef>
                <a:spcPts val="0"/>
              </a:spcBef>
            </a:pPr>
            <a:r>
              <a:rPr lang="it-IT" sz="3400" b="1" dirty="0"/>
              <a:t>Traguardi per lo sviluppo della competenza</a:t>
            </a:r>
          </a:p>
          <a:p>
            <a:pPr algn="just">
              <a:spcBef>
                <a:spcPts val="0"/>
              </a:spcBef>
            </a:pPr>
            <a:endParaRPr lang="it-IT" sz="3400" b="1" dirty="0"/>
          </a:p>
          <a:p>
            <a:pPr marL="342900" indent="-342900" algn="just">
              <a:spcBef>
                <a:spcPts val="0"/>
              </a:spcBef>
              <a:buFont typeface="Wingdings" panose="05000000000000000000" pitchFamily="2" charset="2"/>
              <a:buChar char="§"/>
            </a:pPr>
            <a:r>
              <a:rPr lang="it-IT" sz="2900" dirty="0"/>
              <a:t>Il bambino sviluppa la padronanza d'uso della lingua italiana e arricchisce e precisa il proprio lessico. </a:t>
            </a:r>
          </a:p>
          <a:p>
            <a:pPr marL="342900" indent="-342900" algn="just">
              <a:spcBef>
                <a:spcPts val="0"/>
              </a:spcBef>
              <a:buFont typeface="Wingdings" panose="05000000000000000000" pitchFamily="2" charset="2"/>
              <a:buChar char="§"/>
            </a:pPr>
            <a:r>
              <a:rPr lang="it-IT" sz="2900" dirty="0"/>
              <a:t>Sviluppa fiducia e motivazione nell'esprimere e comunicare agli altri le proprie emozioni, le proprie domande, i propri ragionamenti e i propri pensieri attraverso il linguaggio verbale, utilizzandolo in modo differenziato e appropriato nelle diverse attività. </a:t>
            </a:r>
          </a:p>
          <a:p>
            <a:pPr marL="342900" indent="-342900" algn="just">
              <a:spcBef>
                <a:spcPts val="0"/>
              </a:spcBef>
              <a:buFont typeface="Wingdings" panose="05000000000000000000" pitchFamily="2" charset="2"/>
              <a:buChar char="§"/>
            </a:pPr>
            <a:r>
              <a:rPr lang="it-IT" sz="2900" dirty="0"/>
              <a:t>Racconta, inventa, ascolta e comprende le narrazioni e la lettura di storie, dialoga, discute, chiede spiegazioni e spiega, usa il linguaggio per progettare le attività e per definirne le regole.</a:t>
            </a:r>
          </a:p>
          <a:p>
            <a:pPr marL="342900" indent="-342900" algn="just">
              <a:spcBef>
                <a:spcPts val="0"/>
              </a:spcBef>
              <a:buFont typeface="Wingdings" panose="05000000000000000000" pitchFamily="2" charset="2"/>
              <a:buChar char="§"/>
            </a:pPr>
            <a:r>
              <a:rPr lang="it-IT" sz="2900" dirty="0"/>
              <a:t>Sviluppa un repertorio linguistico adeguato alle esperienze e agli apprendimenti compiuti nei diversi campi di esperienza. </a:t>
            </a:r>
          </a:p>
          <a:p>
            <a:pPr marL="342900" indent="-342900" algn="just">
              <a:spcBef>
                <a:spcPts val="0"/>
              </a:spcBef>
              <a:buFont typeface="Wingdings" panose="05000000000000000000" pitchFamily="2" charset="2"/>
              <a:buChar char="§"/>
            </a:pPr>
            <a:r>
              <a:rPr lang="it-IT" sz="2900" dirty="0"/>
              <a:t>Riflette sulla lingua, confronta lingue diverse, riconosce, apprezza e sperimenta la pluralità linguistica e il linguaggio poetico.</a:t>
            </a:r>
          </a:p>
          <a:p>
            <a:pPr marL="342900" indent="-342900" algn="just">
              <a:spcBef>
                <a:spcPts val="0"/>
              </a:spcBef>
              <a:buFont typeface="Wingdings" panose="05000000000000000000" pitchFamily="2" charset="2"/>
              <a:buChar char="§"/>
            </a:pPr>
            <a:r>
              <a:rPr lang="it-IT" sz="2900" dirty="0"/>
              <a:t>È consapevole della propria lingua materna. </a:t>
            </a:r>
          </a:p>
          <a:p>
            <a:pPr marL="342900" indent="-342900" algn="just">
              <a:spcBef>
                <a:spcPts val="0"/>
              </a:spcBef>
              <a:buFont typeface="Wingdings" panose="05000000000000000000" pitchFamily="2" charset="2"/>
              <a:buChar char="§"/>
            </a:pPr>
            <a:r>
              <a:rPr lang="it-IT" sz="2900" dirty="0"/>
              <a:t>Formula ipotesi sulla lingua scritta e sperimenta le prime forme di comunicazione attraverso la scrittura, anche utilizzando le tecnologie. </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6596A068-6D43-3FA8-AD59-E95F7AEBA151}"/>
              </a:ext>
            </a:extLst>
          </p:cNvPr>
          <p:cNvSpPr>
            <a:spLocks noGrp="1"/>
          </p:cNvSpPr>
          <p:nvPr>
            <p:ph type="sldNum" sz="quarter" idx="12"/>
          </p:nvPr>
        </p:nvSpPr>
        <p:spPr/>
        <p:txBody>
          <a:bodyPr/>
          <a:lstStyle/>
          <a:p>
            <a:fld id="{C4DEF4E2-7413-46DF-A402-0BFFC54423CB}" type="slidenum">
              <a:rPr lang="it-IT" smtClean="0"/>
              <a:pPr/>
              <a:t>15</a:t>
            </a:fld>
            <a:endParaRPr lang="it-IT"/>
          </a:p>
        </p:txBody>
      </p:sp>
    </p:spTree>
    <p:extLst>
      <p:ext uri="{BB962C8B-B14F-4D97-AF65-F5344CB8AC3E}">
        <p14:creationId xmlns:p14="http://schemas.microsoft.com/office/powerpoint/2010/main" val="146591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881967" y="861134"/>
            <a:ext cx="10241586" cy="5325522"/>
          </a:xfrm>
        </p:spPr>
        <p:txBody>
          <a:bodyPr>
            <a:normAutofit lnSpcReduction="10000"/>
          </a:bodyPr>
          <a:lstStyle/>
          <a:p>
            <a:pPr algn="l"/>
            <a:r>
              <a:rPr lang="it-IT" sz="1600" b="1" dirty="0"/>
              <a:t>LA CONOSCENZA DEL MONDO -Ordine, misura, spazio, tempo, natura-</a:t>
            </a:r>
          </a:p>
          <a:p>
            <a:pPr algn="l"/>
            <a:r>
              <a:rPr lang="it-IT" sz="1600" b="1" dirty="0"/>
              <a:t>Traguardi per lo sviluppo della competenza</a:t>
            </a:r>
          </a:p>
          <a:p>
            <a:pPr algn="l"/>
            <a:r>
              <a:rPr lang="it-IT" sz="1900" b="1" dirty="0"/>
              <a:t> </a:t>
            </a:r>
          </a:p>
          <a:p>
            <a:pPr marL="342900" indent="-342900" algn="just">
              <a:spcBef>
                <a:spcPts val="0"/>
              </a:spcBef>
              <a:buFont typeface="Wingdings" panose="05000000000000000000" pitchFamily="2" charset="2"/>
              <a:buChar char="§"/>
            </a:pPr>
            <a:r>
              <a:rPr lang="it-IT" sz="1600" dirty="0"/>
              <a:t>Il bambino raggruppa e ordina secondo criteri diversi, confronta e valuta quantità; utilizza semplici simboli per registrare; compie misurazioni mediante semplici strumenti. </a:t>
            </a:r>
          </a:p>
          <a:p>
            <a:pPr marL="342900" indent="-342900" algn="just">
              <a:spcBef>
                <a:spcPts val="0"/>
              </a:spcBef>
              <a:buFont typeface="Wingdings" panose="05000000000000000000" pitchFamily="2" charset="2"/>
              <a:buChar char="§"/>
            </a:pPr>
            <a:r>
              <a:rPr lang="it-IT" sz="1600" dirty="0"/>
              <a:t>Colloca correttamente nello spazio se stesso, oggetti, persone; segue correttamente un percorso sulla base di indicazioni verbali. </a:t>
            </a:r>
          </a:p>
          <a:p>
            <a:pPr marL="342900" indent="-342900" algn="just">
              <a:spcBef>
                <a:spcPts val="0"/>
              </a:spcBef>
              <a:buFont typeface="Wingdings" panose="05000000000000000000" pitchFamily="2" charset="2"/>
              <a:buChar char="§"/>
            </a:pPr>
            <a:r>
              <a:rPr lang="it-IT" sz="1600" dirty="0"/>
              <a:t>Si orienta nel tempo della vita quotidiana. </a:t>
            </a:r>
          </a:p>
          <a:p>
            <a:pPr marL="342900" indent="-342900" algn="just">
              <a:spcBef>
                <a:spcPts val="0"/>
              </a:spcBef>
              <a:buFont typeface="Wingdings" panose="05000000000000000000" pitchFamily="2" charset="2"/>
              <a:buChar char="§"/>
            </a:pPr>
            <a:r>
              <a:rPr lang="it-IT" sz="1600" dirty="0"/>
              <a:t>Riferisce eventi del passato recente dimostrando consapevolezza della loro collocazione temporale; formula correttamente riflessioni e considerazioni relative al futuro immediato e prossimo. Coglie le trasformazioni naturali. </a:t>
            </a:r>
          </a:p>
          <a:p>
            <a:pPr marL="342900" indent="-342900" algn="just">
              <a:spcBef>
                <a:spcPts val="0"/>
              </a:spcBef>
              <a:buFont typeface="Wingdings" panose="05000000000000000000" pitchFamily="2" charset="2"/>
              <a:buChar char="§"/>
            </a:pPr>
            <a:r>
              <a:rPr lang="it-IT" sz="1600" dirty="0"/>
              <a:t>Osserva i fenomeni naturali e gli organismi viventi sulla base di criteri o ipotesi, con attenzione e sistematicità.</a:t>
            </a:r>
          </a:p>
          <a:p>
            <a:pPr marL="342900" indent="-342900" algn="just">
              <a:spcBef>
                <a:spcPts val="0"/>
              </a:spcBef>
              <a:buFont typeface="Wingdings" panose="05000000000000000000" pitchFamily="2" charset="2"/>
              <a:buChar char="§"/>
            </a:pPr>
            <a:r>
              <a:rPr lang="it-IT" sz="1600" dirty="0"/>
              <a:t>Prova interesse per gli artefatti tecnologici, li esplora e sa scoprirne funzioni e possibili usi. </a:t>
            </a:r>
          </a:p>
          <a:p>
            <a:pPr marL="342900" indent="-342900" algn="just">
              <a:spcBef>
                <a:spcPts val="0"/>
              </a:spcBef>
              <a:buFont typeface="Wingdings" panose="05000000000000000000" pitchFamily="2" charset="2"/>
              <a:buChar char="§"/>
            </a:pPr>
            <a:r>
              <a:rPr lang="it-IT" sz="1600" dirty="0"/>
              <a:t>È curioso, esplorativo, pone domande, discute, confronta ipotesi, spiegazioni, soluzioni e azioni. </a:t>
            </a:r>
          </a:p>
          <a:p>
            <a:pPr marL="342900" indent="-342900" algn="just">
              <a:spcBef>
                <a:spcPts val="0"/>
              </a:spcBef>
              <a:buFont typeface="Wingdings" panose="05000000000000000000" pitchFamily="2" charset="2"/>
              <a:buChar char="§"/>
            </a:pPr>
            <a:r>
              <a:rPr lang="it-IT" sz="1600" dirty="0"/>
              <a:t>Utilizza un linguaggio appropriato per descrivere le osservazioni o le esperienze.</a:t>
            </a:r>
          </a:p>
          <a:p>
            <a:pPr algn="just">
              <a:spcBef>
                <a:spcPts val="0"/>
              </a:spcBef>
            </a:pPr>
            <a:endParaRPr lang="it-IT" sz="1600" dirty="0"/>
          </a:p>
          <a:p>
            <a:pPr algn="just">
              <a:spcBef>
                <a:spcPts val="0"/>
              </a:spcBef>
            </a:pPr>
            <a:r>
              <a:rPr lang="it-IT" sz="1700" b="1" dirty="0"/>
              <a:t>IRC: FORMAZIONE </a:t>
            </a:r>
            <a:r>
              <a:rPr lang="it-IT" sz="1600" b="1" dirty="0"/>
              <a:t>ETICO-</a:t>
            </a:r>
            <a:r>
              <a:rPr lang="it-IT" sz="1700" b="1" dirty="0"/>
              <a:t> RELIGIOSA</a:t>
            </a:r>
          </a:p>
          <a:p>
            <a:pPr algn="just">
              <a:spcBef>
                <a:spcPts val="0"/>
              </a:spcBef>
            </a:pPr>
            <a:endParaRPr lang="it-IT" sz="1700" b="1" dirty="0"/>
          </a:p>
          <a:p>
            <a:pPr marL="342900" indent="-342900" algn="just">
              <a:spcBef>
                <a:spcPts val="0"/>
              </a:spcBef>
              <a:buFont typeface="Wingdings" panose="05000000000000000000" pitchFamily="2" charset="2"/>
              <a:buChar char="§"/>
            </a:pPr>
            <a:r>
              <a:rPr lang="it-IT" sz="1500" dirty="0"/>
              <a:t>Osservare il mondo che viene riconosciuto dai cristiano e da tanti uomini religiosi dono di Dio Creatore </a:t>
            </a:r>
          </a:p>
          <a:p>
            <a:pPr marL="342900" indent="-342900" algn="just">
              <a:spcBef>
                <a:spcPts val="0"/>
              </a:spcBef>
              <a:buFont typeface="Wingdings" panose="05000000000000000000" pitchFamily="2" charset="2"/>
              <a:buChar char="§"/>
            </a:pPr>
            <a:r>
              <a:rPr lang="it-IT" sz="1500" dirty="0"/>
              <a:t>Scoprire la persona di Gesù di Nazareth come viene presentata dai Vangeli e come viene celebrata nelle feste cristiane </a:t>
            </a:r>
          </a:p>
          <a:p>
            <a:pPr marL="342900" indent="-342900" algn="just">
              <a:spcBef>
                <a:spcPts val="0"/>
              </a:spcBef>
              <a:buFont typeface="Wingdings" panose="05000000000000000000" pitchFamily="2" charset="2"/>
              <a:buChar char="§"/>
            </a:pPr>
            <a:r>
              <a:rPr lang="it-IT" sz="1500" dirty="0"/>
              <a:t>Individuare i luoghi di incontro della comunità cristiana e le espressioni del comandamento evangelico dell’amore testimoniato dalla Chiesa. Al laboratorio di religione viene dedicata un’ora e mezza alla settimana</a:t>
            </a:r>
          </a:p>
          <a:p>
            <a:pPr algn="just">
              <a:spcBef>
                <a:spcPts val="0"/>
              </a:spcBef>
            </a:pPr>
            <a:endParaRPr lang="it-IT" sz="1500" dirty="0"/>
          </a:p>
          <a:p>
            <a:pPr algn="just">
              <a:spcBef>
                <a:spcPts val="0"/>
              </a:spcBef>
            </a:pPr>
            <a:r>
              <a:rPr lang="it-IT" sz="1500" dirty="0"/>
              <a:t>Le attività di religione vengono esposte nell’ambiente precedute da un momento di condivisione in </a:t>
            </a:r>
            <a:r>
              <a:rPr lang="it-IT" sz="1500" dirty="0" err="1"/>
              <a:t>circle</a:t>
            </a:r>
            <a:r>
              <a:rPr lang="it-IT" sz="1500" dirty="0"/>
              <a:t>-time (grande o piccolo gruppo) all’interno della sezione.</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00E5324C-B99E-1FDF-D0EA-02DDE2B85402}"/>
              </a:ext>
            </a:extLst>
          </p:cNvPr>
          <p:cNvSpPr>
            <a:spLocks noGrp="1"/>
          </p:cNvSpPr>
          <p:nvPr>
            <p:ph type="sldNum" sz="quarter" idx="12"/>
          </p:nvPr>
        </p:nvSpPr>
        <p:spPr/>
        <p:txBody>
          <a:bodyPr/>
          <a:lstStyle/>
          <a:p>
            <a:fld id="{C4DEF4E2-7413-46DF-A402-0BFFC54423CB}" type="slidenum">
              <a:rPr lang="it-IT" smtClean="0"/>
              <a:pPr/>
              <a:t>16</a:t>
            </a:fld>
            <a:endParaRPr lang="it-IT"/>
          </a:p>
        </p:txBody>
      </p:sp>
    </p:spTree>
    <p:extLst>
      <p:ext uri="{BB962C8B-B14F-4D97-AF65-F5344CB8AC3E}">
        <p14:creationId xmlns:p14="http://schemas.microsoft.com/office/powerpoint/2010/main" val="66448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1524000" y="861134"/>
            <a:ext cx="9144000" cy="425409"/>
          </a:xfrm>
        </p:spPr>
        <p:txBody>
          <a:bodyPr>
            <a:normAutofit/>
          </a:bodyPr>
          <a:lstStyle/>
          <a:p>
            <a:r>
              <a:rPr lang="it-IT" sz="2000" b="1" u="sng" dirty="0">
                <a:latin typeface="+mn-lt"/>
              </a:rPr>
              <a:t>NEL METODO MONTESSORI I CAMPI DI ESPERIENZA VENGONO COSI’ DECLINATI:</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1524000" y="1873188"/>
            <a:ext cx="9144000" cy="3941686"/>
          </a:xfrm>
        </p:spPr>
        <p:txBody>
          <a:bodyPr/>
          <a:lstStyle/>
          <a:p>
            <a:r>
              <a:rPr lang="it-IT" dirty="0"/>
              <a:t>-</a:t>
            </a:r>
            <a:r>
              <a:rPr lang="it-IT" sz="2000" b="1" i="1" dirty="0"/>
              <a:t>VITA PRATICA </a:t>
            </a:r>
            <a:r>
              <a:rPr lang="it-IT" sz="2000" i="1" dirty="0"/>
              <a:t>(il sé e l’altro –immagini, suoni e colori)</a:t>
            </a:r>
          </a:p>
          <a:p>
            <a:endParaRPr lang="it-IT" sz="2000" i="1" dirty="0"/>
          </a:p>
          <a:p>
            <a:r>
              <a:rPr lang="it-IT" sz="2000" i="1" dirty="0"/>
              <a:t>-</a:t>
            </a:r>
            <a:r>
              <a:rPr lang="it-IT" sz="2000" b="1" i="1" dirty="0"/>
              <a:t>SVILUPPO SENSORIALE </a:t>
            </a:r>
            <a:r>
              <a:rPr lang="it-IT" sz="2000" i="1" dirty="0"/>
              <a:t>( il corpo e il movimento)</a:t>
            </a:r>
          </a:p>
          <a:p>
            <a:endParaRPr lang="it-IT" sz="2000" i="1" dirty="0"/>
          </a:p>
          <a:p>
            <a:r>
              <a:rPr lang="it-IT" sz="2000" i="1" dirty="0"/>
              <a:t>-</a:t>
            </a:r>
            <a:r>
              <a:rPr lang="it-IT" sz="2000" b="1" i="1" dirty="0"/>
              <a:t>SVILUPPO DEL LINGUAGGIO </a:t>
            </a:r>
            <a:r>
              <a:rPr lang="it-IT" sz="2000" i="1" dirty="0"/>
              <a:t>(i discorsi e le parole)</a:t>
            </a:r>
          </a:p>
          <a:p>
            <a:endParaRPr lang="it-IT" sz="2000" i="1" dirty="0"/>
          </a:p>
          <a:p>
            <a:r>
              <a:rPr lang="it-IT" sz="2000" i="1" dirty="0"/>
              <a:t>-</a:t>
            </a:r>
            <a:r>
              <a:rPr lang="it-IT" sz="2000" b="1" i="1" dirty="0"/>
              <a:t>SVILUPPO DELLA MENTE LOGICO-MATEMATICA </a:t>
            </a:r>
            <a:r>
              <a:rPr lang="it-IT" sz="2000" i="1" dirty="0"/>
              <a:t>(la conoscenza del mondo)</a:t>
            </a:r>
          </a:p>
          <a:p>
            <a:endParaRPr lang="it-IT" sz="2000" i="1" dirty="0"/>
          </a:p>
          <a:p>
            <a:r>
              <a:rPr lang="it-IT" sz="2000" i="1" dirty="0"/>
              <a:t>-</a:t>
            </a:r>
            <a:r>
              <a:rPr lang="it-IT" sz="2000" b="1" i="1" dirty="0"/>
              <a:t>EDUCAZIONE COSMICA </a:t>
            </a:r>
            <a:r>
              <a:rPr lang="it-IT" sz="2000" i="1" dirty="0"/>
              <a:t>(i discorsi e le parole)</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571566FA-3C7B-A2B0-2F18-CC69DC60C49B}"/>
              </a:ext>
            </a:extLst>
          </p:cNvPr>
          <p:cNvSpPr>
            <a:spLocks noGrp="1"/>
          </p:cNvSpPr>
          <p:nvPr>
            <p:ph type="sldNum" sz="quarter" idx="12"/>
          </p:nvPr>
        </p:nvSpPr>
        <p:spPr/>
        <p:txBody>
          <a:bodyPr/>
          <a:lstStyle/>
          <a:p>
            <a:fld id="{C4DEF4E2-7413-46DF-A402-0BFFC54423CB}" type="slidenum">
              <a:rPr lang="it-IT" smtClean="0"/>
              <a:pPr/>
              <a:t>17</a:t>
            </a:fld>
            <a:endParaRPr lang="it-IT"/>
          </a:p>
        </p:txBody>
      </p:sp>
    </p:spTree>
    <p:extLst>
      <p:ext uri="{BB962C8B-B14F-4D97-AF65-F5344CB8AC3E}">
        <p14:creationId xmlns:p14="http://schemas.microsoft.com/office/powerpoint/2010/main" val="66879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1524000" y="1145219"/>
            <a:ext cx="9144000" cy="4847207"/>
          </a:xfrm>
        </p:spPr>
        <p:txBody>
          <a:bodyPr/>
          <a:lstStyle/>
          <a:p>
            <a:r>
              <a:rPr lang="it-IT" b="1" dirty="0"/>
              <a:t>Lo Spazio Classe è organizzato nel seguente modo: </a:t>
            </a:r>
          </a:p>
          <a:p>
            <a:endParaRPr lang="it-IT" b="1" dirty="0"/>
          </a:p>
          <a:p>
            <a:pPr marL="457200" indent="-457200">
              <a:buFont typeface="Wingdings" panose="05000000000000000000" pitchFamily="2" charset="2"/>
              <a:buChar char="v"/>
            </a:pPr>
            <a:r>
              <a:rPr lang="it-IT" sz="2800" dirty="0"/>
              <a:t>Angolo di Vita Pratica </a:t>
            </a:r>
          </a:p>
          <a:p>
            <a:pPr marL="457200" indent="-457200">
              <a:buFont typeface="Wingdings" panose="05000000000000000000" pitchFamily="2" charset="2"/>
              <a:buChar char="v"/>
            </a:pPr>
            <a:r>
              <a:rPr lang="it-IT" sz="2800" dirty="0"/>
              <a:t>Angolo della Botanica e Zoologia </a:t>
            </a:r>
          </a:p>
          <a:p>
            <a:pPr marL="457200" indent="-457200">
              <a:buFont typeface="Wingdings" panose="05000000000000000000" pitchFamily="2" charset="2"/>
              <a:buChar char="v"/>
            </a:pPr>
            <a:r>
              <a:rPr lang="it-IT" sz="2800" dirty="0"/>
              <a:t>Angolo della Geografia </a:t>
            </a:r>
          </a:p>
          <a:p>
            <a:pPr marL="457200" indent="-457200">
              <a:buFont typeface="Wingdings" panose="05000000000000000000" pitchFamily="2" charset="2"/>
              <a:buChar char="v"/>
            </a:pPr>
            <a:r>
              <a:rPr lang="it-IT" sz="2800" dirty="0"/>
              <a:t>Angolo della Psico-aritmetica </a:t>
            </a:r>
          </a:p>
          <a:p>
            <a:pPr marL="457200" indent="-457200">
              <a:buFont typeface="Wingdings" panose="05000000000000000000" pitchFamily="2" charset="2"/>
              <a:buChar char="v"/>
            </a:pPr>
            <a:r>
              <a:rPr lang="it-IT" sz="2800" dirty="0"/>
              <a:t>Angolo della Psico-grammatica </a:t>
            </a:r>
          </a:p>
          <a:p>
            <a:pPr marL="457200" indent="-457200">
              <a:buFont typeface="Wingdings" panose="05000000000000000000" pitchFamily="2" charset="2"/>
              <a:buChar char="v"/>
            </a:pPr>
            <a:r>
              <a:rPr lang="it-IT" sz="2800" dirty="0"/>
              <a:t>Angolo della Geometria</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5E666A1B-C638-A474-33CF-7D6D3962016D}"/>
              </a:ext>
            </a:extLst>
          </p:cNvPr>
          <p:cNvSpPr>
            <a:spLocks noGrp="1"/>
          </p:cNvSpPr>
          <p:nvPr>
            <p:ph type="sldNum" sz="quarter" idx="12"/>
          </p:nvPr>
        </p:nvSpPr>
        <p:spPr/>
        <p:txBody>
          <a:bodyPr/>
          <a:lstStyle/>
          <a:p>
            <a:fld id="{C4DEF4E2-7413-46DF-A402-0BFFC54423CB}" type="slidenum">
              <a:rPr lang="it-IT" smtClean="0"/>
              <a:pPr/>
              <a:t>18</a:t>
            </a:fld>
            <a:endParaRPr lang="it-IT"/>
          </a:p>
        </p:txBody>
      </p:sp>
    </p:spTree>
    <p:extLst>
      <p:ext uri="{BB962C8B-B14F-4D97-AF65-F5344CB8AC3E}">
        <p14:creationId xmlns:p14="http://schemas.microsoft.com/office/powerpoint/2010/main" val="240342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5937362" y="682588"/>
            <a:ext cx="5007364" cy="5443004"/>
          </a:xfrm>
        </p:spPr>
        <p:txBody>
          <a:bodyPr>
            <a:normAutofit fontScale="90000"/>
          </a:bodyPr>
          <a:lstStyle/>
          <a:p>
            <a:pPr algn="l"/>
            <a:r>
              <a:rPr lang="it-IT" sz="1400" b="1" dirty="0">
                <a:latin typeface="+mn-lt"/>
              </a:rPr>
              <a:t>Materiali per l'Educazione sensoriale per lo sviluppo visivo e tattile rispetto alla dimensione: </a:t>
            </a:r>
            <a:br>
              <a:rPr lang="it-IT" sz="1400" dirty="0">
                <a:latin typeface="+mn-lt"/>
              </a:rPr>
            </a:br>
            <a:r>
              <a:rPr lang="it-IT" sz="1400" dirty="0">
                <a:latin typeface="+mn-lt"/>
              </a:rPr>
              <a:t>− Le aste della lunghezza </a:t>
            </a:r>
            <a:br>
              <a:rPr lang="it-IT" sz="1400" dirty="0">
                <a:latin typeface="+mn-lt"/>
              </a:rPr>
            </a:br>
            <a:r>
              <a:rPr lang="it-IT" sz="1400" dirty="0">
                <a:latin typeface="+mn-lt"/>
              </a:rPr>
              <a:t>− La torre rosa − La scala marrone </a:t>
            </a:r>
            <a:br>
              <a:rPr lang="it-IT" sz="1400" dirty="0">
                <a:latin typeface="+mn-lt"/>
              </a:rPr>
            </a:br>
            <a:r>
              <a:rPr lang="it-IT" sz="1400" dirty="0">
                <a:latin typeface="+mn-lt"/>
              </a:rPr>
              <a:t>− I cilindri colorati per lo sviluppo visivo e tattile dei colori e delle     sfumature</a:t>
            </a:r>
            <a:br>
              <a:rPr lang="it-IT" sz="1400" dirty="0">
                <a:latin typeface="+mn-lt"/>
              </a:rPr>
            </a:br>
            <a:r>
              <a:rPr lang="it-IT" sz="1400" dirty="0">
                <a:latin typeface="+mn-lt"/>
              </a:rPr>
              <a:t>− Le spolette dei colori per lo sviluppo visivo e tattile delle forme </a:t>
            </a:r>
            <a:br>
              <a:rPr lang="it-IT" sz="1400" dirty="0">
                <a:latin typeface="+mn-lt"/>
              </a:rPr>
            </a:br>
            <a:r>
              <a:rPr lang="it-IT" sz="1400" dirty="0">
                <a:latin typeface="+mn-lt"/>
              </a:rPr>
              <a:t>− la cassettiera delle forme </a:t>
            </a:r>
            <a:br>
              <a:rPr lang="it-IT" sz="1400" dirty="0">
                <a:latin typeface="+mn-lt"/>
              </a:rPr>
            </a:br>
            <a:r>
              <a:rPr lang="it-IT" sz="1400" dirty="0">
                <a:latin typeface="+mn-lt"/>
              </a:rPr>
              <a:t>− i triangoli costruttori per lo sviluppo tattile</a:t>
            </a:r>
            <a:br>
              <a:rPr lang="it-IT" sz="1400" dirty="0">
                <a:latin typeface="+mn-lt"/>
              </a:rPr>
            </a:br>
            <a:r>
              <a:rPr lang="it-IT" sz="1400" dirty="0">
                <a:latin typeface="+mn-lt"/>
              </a:rPr>
              <a:t>− tavolette del liscio </a:t>
            </a:r>
            <a:br>
              <a:rPr lang="it-IT" sz="1400" dirty="0">
                <a:latin typeface="+mn-lt"/>
              </a:rPr>
            </a:br>
            <a:r>
              <a:rPr lang="it-IT" sz="1400" dirty="0">
                <a:latin typeface="+mn-lt"/>
              </a:rPr>
              <a:t>– ruvido</a:t>
            </a:r>
            <a:br>
              <a:rPr lang="it-IT" sz="1400" dirty="0">
                <a:latin typeface="+mn-lt"/>
              </a:rPr>
            </a:br>
            <a:r>
              <a:rPr lang="it-IT" sz="1400" dirty="0">
                <a:latin typeface="+mn-lt"/>
              </a:rPr>
              <a:t>− scatola delle stoffe</a:t>
            </a:r>
            <a:br>
              <a:rPr lang="it-IT" sz="1400" dirty="0">
                <a:latin typeface="+mn-lt"/>
              </a:rPr>
            </a:br>
            <a:r>
              <a:rPr lang="it-IT" sz="1400" dirty="0">
                <a:latin typeface="+mn-lt"/>
              </a:rPr>
              <a:t>− sacchetti </a:t>
            </a:r>
            <a:r>
              <a:rPr lang="it-IT" sz="1400" dirty="0" err="1">
                <a:latin typeface="+mn-lt"/>
              </a:rPr>
              <a:t>sterognostici</a:t>
            </a:r>
            <a:r>
              <a:rPr lang="it-IT" sz="1400" dirty="0">
                <a:latin typeface="+mn-lt"/>
              </a:rPr>
              <a:t> per lo sviluppo uditivo</a:t>
            </a:r>
            <a:br>
              <a:rPr lang="it-IT" sz="1400" dirty="0">
                <a:latin typeface="+mn-lt"/>
              </a:rPr>
            </a:br>
            <a:r>
              <a:rPr lang="it-IT" sz="1400" dirty="0">
                <a:latin typeface="+mn-lt"/>
              </a:rPr>
              <a:t>− scatole dei rumori </a:t>
            </a:r>
            <a:br>
              <a:rPr lang="it-IT" sz="1400" dirty="0">
                <a:latin typeface="+mn-lt"/>
              </a:rPr>
            </a:br>
            <a:r>
              <a:rPr lang="it-IT" sz="1400" dirty="0">
                <a:latin typeface="+mn-lt"/>
              </a:rPr>
              <a:t>− campanelli per lo sviluppo olfattivo e gustativo </a:t>
            </a:r>
            <a:br>
              <a:rPr lang="it-IT" sz="1400" dirty="0">
                <a:latin typeface="+mn-lt"/>
              </a:rPr>
            </a:br>
            <a:r>
              <a:rPr lang="it-IT" sz="1400" dirty="0">
                <a:latin typeface="+mn-lt"/>
              </a:rPr>
              <a:t>− sacchetti aromatici </a:t>
            </a:r>
            <a:br>
              <a:rPr lang="it-IT" sz="1400" dirty="0">
                <a:latin typeface="+mn-lt"/>
              </a:rPr>
            </a:br>
            <a:r>
              <a:rPr lang="it-IT" sz="1400" dirty="0">
                <a:latin typeface="+mn-lt"/>
              </a:rPr>
              <a:t>− barattoli degli odori </a:t>
            </a:r>
            <a:br>
              <a:rPr lang="it-IT" sz="1400" dirty="0">
                <a:latin typeface="+mn-lt"/>
              </a:rPr>
            </a:br>
            <a:r>
              <a:rPr lang="it-IT" sz="1400" dirty="0">
                <a:latin typeface="+mn-lt"/>
              </a:rPr>
              <a:t>− bottigliette dei sapori ( salato, dolce, amaro, acido)</a:t>
            </a:r>
            <a:br>
              <a:rPr lang="it-IT" sz="1400" dirty="0">
                <a:latin typeface="+mn-lt"/>
              </a:rPr>
            </a:br>
            <a:br>
              <a:rPr lang="it-IT" sz="1400" dirty="0">
                <a:latin typeface="+mn-lt"/>
              </a:rPr>
            </a:br>
            <a:r>
              <a:rPr lang="it-IT" sz="1400" b="1" dirty="0">
                <a:latin typeface="+mn-lt"/>
              </a:rPr>
              <a:t>Materiale per l' Educazione Cosmica </a:t>
            </a:r>
            <a:br>
              <a:rPr lang="it-IT" sz="1200" dirty="0">
                <a:latin typeface="+mn-lt"/>
              </a:rPr>
            </a:br>
            <a:r>
              <a:rPr lang="it-IT" sz="1200" dirty="0">
                <a:latin typeface="+mn-lt"/>
              </a:rPr>
              <a:t>− </a:t>
            </a:r>
            <a:r>
              <a:rPr lang="it-IT" sz="1600" dirty="0">
                <a:latin typeface="+mn-lt"/>
              </a:rPr>
              <a:t>Calendario </a:t>
            </a:r>
            <a:br>
              <a:rPr lang="it-IT" sz="1600" dirty="0">
                <a:latin typeface="+mn-lt"/>
              </a:rPr>
            </a:br>
            <a:r>
              <a:rPr lang="it-IT" sz="1600" dirty="0">
                <a:latin typeface="+mn-lt"/>
              </a:rPr>
              <a:t>− Mappamondo </a:t>
            </a:r>
            <a:br>
              <a:rPr lang="it-IT" sz="1600" dirty="0">
                <a:latin typeface="+mn-lt"/>
              </a:rPr>
            </a:br>
            <a:r>
              <a:rPr lang="it-IT" sz="1600" dirty="0">
                <a:latin typeface="+mn-lt"/>
              </a:rPr>
              <a:t>− Planisfero </a:t>
            </a:r>
            <a:br>
              <a:rPr lang="it-IT" sz="1600" dirty="0">
                <a:latin typeface="+mn-lt"/>
              </a:rPr>
            </a:br>
            <a:r>
              <a:rPr lang="it-IT" sz="1600" dirty="0">
                <a:latin typeface="+mn-lt"/>
              </a:rPr>
              <a:t>− Incastri di geografia </a:t>
            </a:r>
            <a:br>
              <a:rPr lang="it-IT" sz="1600" dirty="0">
                <a:latin typeface="+mn-lt"/>
              </a:rPr>
            </a:br>
            <a:r>
              <a:rPr lang="it-IT" sz="1600" dirty="0">
                <a:latin typeface="+mn-lt"/>
              </a:rPr>
              <a:t>− Incastri delle foglie </a:t>
            </a:r>
            <a:br>
              <a:rPr lang="it-IT" sz="1600" dirty="0">
                <a:latin typeface="+mn-lt"/>
              </a:rPr>
            </a:br>
            <a:r>
              <a:rPr lang="it-IT" sz="1600" dirty="0">
                <a:latin typeface="+mn-lt"/>
              </a:rPr>
              <a:t>− La pianta </a:t>
            </a:r>
            <a:br>
              <a:rPr lang="it-IT" sz="1600" dirty="0">
                <a:latin typeface="+mn-lt"/>
              </a:rPr>
            </a:br>
            <a:r>
              <a:rPr lang="it-IT" sz="1600" dirty="0">
                <a:latin typeface="+mn-lt"/>
              </a:rPr>
              <a:t>− Nomenclature di botanica </a:t>
            </a:r>
            <a:br>
              <a:rPr lang="it-IT" sz="1600" dirty="0">
                <a:latin typeface="+mn-lt"/>
              </a:rPr>
            </a:br>
            <a:r>
              <a:rPr lang="it-IT" sz="1600" dirty="0">
                <a:latin typeface="+mn-lt"/>
              </a:rPr>
              <a:t>− Libri di storia, geografia, botanica, biologia, zoologia</a:t>
            </a:r>
            <a:br>
              <a:rPr lang="it-IT" sz="1600" dirty="0">
                <a:latin typeface="+mn-lt"/>
              </a:rPr>
            </a:br>
            <a:endParaRPr lang="it-IT" sz="1600" dirty="0">
              <a:latin typeface="+mn-lt"/>
            </a:endParaRP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908247" y="691948"/>
            <a:ext cx="4764186" cy="5521700"/>
          </a:xfrm>
        </p:spPr>
        <p:txBody>
          <a:bodyPr>
            <a:normAutofit/>
          </a:bodyPr>
          <a:lstStyle/>
          <a:p>
            <a:pPr algn="just"/>
            <a:r>
              <a:rPr lang="it-IT" sz="1400" b="1" dirty="0"/>
              <a:t>Vita Pratica: </a:t>
            </a:r>
          </a:p>
          <a:p>
            <a:pPr algn="just">
              <a:spcBef>
                <a:spcPts val="0"/>
              </a:spcBef>
            </a:pPr>
            <a:r>
              <a:rPr lang="it-IT" sz="1400" dirty="0"/>
              <a:t>− vassoi per i travasi (di farina, legumi, acqua,) con brocche, ciotoline, spugne, imbuti, bottigliette, cucchiai di varia misura, </a:t>
            </a:r>
            <a:r>
              <a:rPr lang="it-IT" sz="1400" dirty="0" err="1"/>
              <a:t>ecc</a:t>
            </a:r>
            <a:r>
              <a:rPr lang="it-IT" sz="1400" dirty="0"/>
              <a:t> </a:t>
            </a:r>
          </a:p>
          <a:p>
            <a:pPr algn="just">
              <a:spcBef>
                <a:spcPts val="0"/>
              </a:spcBef>
            </a:pPr>
            <a:r>
              <a:rPr lang="it-IT" sz="1400" dirty="0"/>
              <a:t>− vassoi per le infilature (con perle di diversa dimensione) </a:t>
            </a:r>
          </a:p>
          <a:p>
            <a:pPr algn="just">
              <a:spcBef>
                <a:spcPts val="0"/>
              </a:spcBef>
            </a:pPr>
            <a:r>
              <a:rPr lang="it-IT" sz="1400" dirty="0"/>
              <a:t>− vassoi con materiali diversi da avvitare e svitare </a:t>
            </a:r>
          </a:p>
          <a:p>
            <a:pPr algn="just">
              <a:spcBef>
                <a:spcPts val="0"/>
              </a:spcBef>
            </a:pPr>
            <a:r>
              <a:rPr lang="it-IT" sz="1400" dirty="0"/>
              <a:t>− vassoi con forbici, colla, carta</a:t>
            </a:r>
          </a:p>
          <a:p>
            <a:pPr algn="just">
              <a:spcBef>
                <a:spcPts val="0"/>
              </a:spcBef>
            </a:pPr>
            <a:r>
              <a:rPr lang="it-IT" sz="1400" dirty="0"/>
              <a:t>− vassoi con pezzettini di carta collage e/o pezzettini di stoffa, fili di lana </a:t>
            </a:r>
          </a:p>
          <a:p>
            <a:pPr algn="just">
              <a:spcBef>
                <a:spcPts val="0"/>
              </a:spcBef>
            </a:pPr>
            <a:r>
              <a:rPr lang="it-IT" sz="1400" dirty="0"/>
              <a:t>− telai per le allacciature </a:t>
            </a:r>
          </a:p>
          <a:p>
            <a:pPr algn="just">
              <a:spcBef>
                <a:spcPts val="0"/>
              </a:spcBef>
            </a:pPr>
            <a:r>
              <a:rPr lang="it-IT" sz="1400" dirty="0"/>
              <a:t>− barattoli da riempire e svuotare con oggetti vari </a:t>
            </a:r>
          </a:p>
          <a:p>
            <a:pPr algn="just">
              <a:spcBef>
                <a:spcPts val="0"/>
              </a:spcBef>
            </a:pPr>
            <a:r>
              <a:rPr lang="it-IT" sz="1400" dirty="0"/>
              <a:t>− oggetti per la pulizia dell'ambiente ( scopa, paletta, stracci, spugne, spazzole, ecc.)</a:t>
            </a:r>
          </a:p>
          <a:p>
            <a:pPr algn="just">
              <a:spcBef>
                <a:spcPts val="0"/>
              </a:spcBef>
            </a:pPr>
            <a:endParaRPr lang="it-IT" sz="1400" dirty="0"/>
          </a:p>
          <a:p>
            <a:pPr algn="just">
              <a:spcBef>
                <a:spcPts val="0"/>
              </a:spcBef>
            </a:pPr>
            <a:r>
              <a:rPr lang="it-IT" sz="1400" b="1" dirty="0"/>
              <a:t>Per lo sviluppo linguistico ( Psico-grammatica</a:t>
            </a:r>
            <a:r>
              <a:rPr lang="it-IT" sz="1400" dirty="0"/>
              <a:t>) </a:t>
            </a:r>
          </a:p>
          <a:p>
            <a:pPr algn="just">
              <a:spcBef>
                <a:spcPts val="0"/>
              </a:spcBef>
            </a:pPr>
            <a:r>
              <a:rPr lang="it-IT" sz="1400" dirty="0"/>
              <a:t>− lettere smerigliate − alfabetario mobile </a:t>
            </a:r>
          </a:p>
          <a:p>
            <a:pPr algn="just">
              <a:spcBef>
                <a:spcPts val="0"/>
              </a:spcBef>
            </a:pPr>
            <a:r>
              <a:rPr lang="it-IT" sz="1400" dirty="0"/>
              <a:t>− incastri di ferro ( preparazione alla scrittura) </a:t>
            </a:r>
          </a:p>
          <a:p>
            <a:pPr algn="just">
              <a:spcBef>
                <a:spcPts val="0"/>
              </a:spcBef>
            </a:pPr>
            <a:r>
              <a:rPr lang="it-IT" sz="1400" dirty="0"/>
              <a:t>− giochi linguistici − nomenclature classificate</a:t>
            </a:r>
          </a:p>
          <a:p>
            <a:pPr algn="just">
              <a:spcBef>
                <a:spcPts val="0"/>
              </a:spcBef>
            </a:pPr>
            <a:r>
              <a:rPr lang="it-IT" sz="1400" dirty="0"/>
              <a:t>− libri </a:t>
            </a:r>
          </a:p>
          <a:p>
            <a:pPr algn="just">
              <a:spcBef>
                <a:spcPts val="0"/>
              </a:spcBef>
            </a:pPr>
            <a:endParaRPr lang="it-IT" sz="1400" dirty="0"/>
          </a:p>
          <a:p>
            <a:pPr algn="just">
              <a:spcBef>
                <a:spcPts val="0"/>
              </a:spcBef>
            </a:pPr>
            <a:r>
              <a:rPr lang="it-IT" sz="1400" b="1" dirty="0"/>
              <a:t>Per lo sviluppo della mente matematica ( Psico-aritmetica)</a:t>
            </a:r>
            <a:r>
              <a:rPr lang="it-IT" sz="1400" dirty="0"/>
              <a:t> </a:t>
            </a:r>
          </a:p>
          <a:p>
            <a:pPr algn="just">
              <a:spcBef>
                <a:spcPts val="0"/>
              </a:spcBef>
            </a:pPr>
            <a:r>
              <a:rPr lang="it-IT" sz="1400" dirty="0"/>
              <a:t>− le aste numeriche </a:t>
            </a:r>
          </a:p>
          <a:p>
            <a:pPr algn="just">
              <a:spcBef>
                <a:spcPts val="0"/>
              </a:spcBef>
            </a:pPr>
            <a:r>
              <a:rPr lang="it-IT" sz="1400" dirty="0"/>
              <a:t>− cifre smerigliate</a:t>
            </a:r>
          </a:p>
          <a:p>
            <a:pPr algn="just">
              <a:spcBef>
                <a:spcPts val="0"/>
              </a:spcBef>
            </a:pPr>
            <a:r>
              <a:rPr lang="it-IT" sz="1400" dirty="0"/>
              <a:t>− fuselli </a:t>
            </a:r>
          </a:p>
          <a:p>
            <a:pPr algn="just">
              <a:spcBef>
                <a:spcPts val="0"/>
              </a:spcBef>
            </a:pPr>
            <a:r>
              <a:rPr lang="it-IT" sz="1400" dirty="0"/>
              <a:t>− marchette </a:t>
            </a:r>
          </a:p>
          <a:p>
            <a:pPr algn="just">
              <a:spcBef>
                <a:spcPts val="0"/>
              </a:spcBef>
            </a:pPr>
            <a:r>
              <a:rPr lang="it-IT" sz="1400" dirty="0"/>
              <a:t>− scatola perline del sistema decimale</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AD6413B7-D38B-8218-4159-93C0DA8D62D4}"/>
              </a:ext>
            </a:extLst>
          </p:cNvPr>
          <p:cNvSpPr>
            <a:spLocks noGrp="1"/>
          </p:cNvSpPr>
          <p:nvPr>
            <p:ph type="sldNum" sz="quarter" idx="12"/>
          </p:nvPr>
        </p:nvSpPr>
        <p:spPr/>
        <p:txBody>
          <a:bodyPr/>
          <a:lstStyle/>
          <a:p>
            <a:fld id="{C4DEF4E2-7413-46DF-A402-0BFFC54423CB}" type="slidenum">
              <a:rPr lang="it-IT" smtClean="0"/>
              <a:pPr/>
              <a:t>19</a:t>
            </a:fld>
            <a:endParaRPr lang="it-IT"/>
          </a:p>
        </p:txBody>
      </p:sp>
    </p:spTree>
    <p:extLst>
      <p:ext uri="{BB962C8B-B14F-4D97-AF65-F5344CB8AC3E}">
        <p14:creationId xmlns:p14="http://schemas.microsoft.com/office/powerpoint/2010/main" val="328241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378754-1135-3EB0-CD97-F1AE6FF46022}"/>
              </a:ext>
            </a:extLst>
          </p:cNvPr>
          <p:cNvSpPr>
            <a:spLocks noGrp="1"/>
          </p:cNvSpPr>
          <p:nvPr>
            <p:ph type="ctrTitle"/>
          </p:nvPr>
        </p:nvSpPr>
        <p:spPr>
          <a:xfrm>
            <a:off x="843267" y="736588"/>
            <a:ext cx="10233846" cy="5517304"/>
          </a:xfrm>
        </p:spPr>
        <p:txBody>
          <a:bodyPr anchor="ctr">
            <a:noAutofit/>
          </a:bodyPr>
          <a:lstStyle/>
          <a:p>
            <a:pPr algn="l"/>
            <a:r>
              <a:rPr lang="it-IT" sz="1800" b="1" dirty="0">
                <a:latin typeface="+mn-lt"/>
              </a:rPr>
              <a:t>NATURA E SIGNIFICATO DEL PTOF. </a:t>
            </a:r>
            <a:r>
              <a:rPr lang="it-IT" sz="1800" dirty="0">
                <a:latin typeface="+mn-lt"/>
              </a:rPr>
              <a:t>Per “Piano Triennale dell’Offerta Formativo” (PTOF) intendiamo la risposta che la nostra scuola offre alla domanda educativa del bambino e dei genitori, secondo il proprio Progetto Educativo, in armonia con i principi della Costituzione, ai sensi delle disposizioni del D.P.R. n°275/1999 (art. 3 e 8) e della legge n° 62/2000 (art. unico, comma 4, lettera a) e D.M. 234 del 20.02.2000 applicativo del precedente art.8 </a:t>
            </a:r>
            <a:br>
              <a:rPr lang="it-IT" sz="1800" dirty="0">
                <a:latin typeface="+mn-lt"/>
              </a:rPr>
            </a:br>
            <a:br>
              <a:rPr lang="it-IT" sz="1800" dirty="0">
                <a:latin typeface="+mn-lt"/>
              </a:rPr>
            </a:br>
            <a:r>
              <a:rPr lang="it-IT" sz="1800" dirty="0">
                <a:latin typeface="+mn-lt"/>
              </a:rPr>
              <a:t>Il Piano tiene presenti i principi illustrati dalla Carta dei Servizi e le proposte educative e culturali del Progetto Educativo dell’Istituto “Irene e Luigi Grigioni” (PEI).</a:t>
            </a:r>
            <a:br>
              <a:rPr lang="it-IT" sz="1800" dirty="0">
                <a:latin typeface="+mn-lt"/>
              </a:rPr>
            </a:br>
            <a:br>
              <a:rPr lang="it-IT" sz="1800" dirty="0">
                <a:latin typeface="+mn-lt"/>
              </a:rPr>
            </a:br>
            <a:r>
              <a:rPr lang="it-IT" sz="1800" dirty="0">
                <a:latin typeface="+mn-lt"/>
              </a:rPr>
              <a:t>Il PTOF elaborato ed approvato dal Collegio Docenti e dal Consiglio di Amministrazione diviene quindi la presentazione dell’identità e delle proposte educative- didattiche-culturali della Scuola Montessori dell’Infanzia “Irene e Luigi Grigioni”, per la formazione integrale del bambino e per l’educazione alla fede di coloro che scelgono la nostra scuola. </a:t>
            </a:r>
            <a:br>
              <a:rPr lang="it-IT" sz="1800" dirty="0">
                <a:latin typeface="+mn-lt"/>
              </a:rPr>
            </a:br>
            <a:br>
              <a:rPr lang="it-IT" sz="1800" dirty="0">
                <a:latin typeface="+mn-lt"/>
              </a:rPr>
            </a:br>
            <a:r>
              <a:rPr lang="it-IT" sz="1800" dirty="0">
                <a:latin typeface="+mn-lt"/>
              </a:rPr>
              <a:t>ORGANIZZAZIONE DEL PTOF: </a:t>
            </a:r>
            <a:br>
              <a:rPr lang="it-IT" sz="1800" dirty="0">
                <a:latin typeface="+mn-lt"/>
              </a:rPr>
            </a:br>
            <a:r>
              <a:rPr lang="it-IT" sz="1800" dirty="0">
                <a:latin typeface="+mn-lt"/>
              </a:rPr>
              <a:t>Il Piano Triennale dell’Offerta Formativa è organizzato nelle seguenti parti: </a:t>
            </a:r>
            <a:br>
              <a:rPr lang="it-IT" sz="1800" dirty="0">
                <a:latin typeface="+mn-lt"/>
              </a:rPr>
            </a:br>
            <a:br>
              <a:rPr lang="it-IT" sz="1800" dirty="0">
                <a:latin typeface="+mn-lt"/>
              </a:rPr>
            </a:br>
            <a:r>
              <a:rPr lang="it-IT" sz="1800" dirty="0">
                <a:latin typeface="+mn-lt"/>
              </a:rPr>
              <a:t>1. LA COMUNITA’ E I TRATTI DELLA SUA STORIA…………………………………………………………pag.5 </a:t>
            </a:r>
            <a:br>
              <a:rPr lang="it-IT" sz="1800" dirty="0">
                <a:latin typeface="+mn-lt"/>
              </a:rPr>
            </a:br>
            <a:r>
              <a:rPr lang="it-IT" sz="1800" dirty="0">
                <a:latin typeface="+mn-lt"/>
              </a:rPr>
              <a:t>2. I PILASTRI DELL’AZIONE EDUCATIVA……………………………………………………………………..…pag.6 </a:t>
            </a:r>
            <a:br>
              <a:rPr lang="it-IT" sz="1800" dirty="0">
                <a:latin typeface="+mn-lt"/>
              </a:rPr>
            </a:br>
            <a:r>
              <a:rPr lang="it-IT" sz="1800" dirty="0">
                <a:latin typeface="+mn-lt"/>
              </a:rPr>
              <a:t>3. LA PROPOSTA FORMATIVA………………………………………………………………….……..……..….pag.12</a:t>
            </a:r>
            <a:br>
              <a:rPr lang="it-IT" sz="1800" dirty="0">
                <a:latin typeface="+mn-lt"/>
              </a:rPr>
            </a:br>
            <a:r>
              <a:rPr lang="it-IT" sz="1800" dirty="0">
                <a:latin typeface="+mn-lt"/>
              </a:rPr>
              <a:t>4. LE CONDIZIONI PER LA REALIZZAZIONE DELLA PROPOSTA FORMATIVA…………………pag.21</a:t>
            </a:r>
            <a:br>
              <a:rPr lang="it-IT" sz="1800" dirty="0">
                <a:latin typeface="+mn-lt"/>
              </a:rPr>
            </a:br>
            <a:r>
              <a:rPr lang="it-IT" sz="1800" dirty="0">
                <a:latin typeface="+mn-lt"/>
              </a:rPr>
              <a:t>5.APERTURE……………………………………………………………………………………………………………..pag.36</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97DC91C3-FFFA-7B17-631C-A2E82DD8E54E}"/>
              </a:ext>
            </a:extLst>
          </p:cNvPr>
          <p:cNvSpPr>
            <a:spLocks noGrp="1"/>
          </p:cNvSpPr>
          <p:nvPr>
            <p:ph type="sldNum" sz="quarter" idx="12"/>
          </p:nvPr>
        </p:nvSpPr>
        <p:spPr/>
        <p:txBody>
          <a:bodyPr/>
          <a:lstStyle/>
          <a:p>
            <a:fld id="{C4DEF4E2-7413-46DF-A402-0BFFC54423CB}" type="slidenum">
              <a:rPr lang="it-IT" smtClean="0"/>
              <a:pPr/>
              <a:t>2</a:t>
            </a:fld>
            <a:endParaRPr lang="it-IT"/>
          </a:p>
        </p:txBody>
      </p:sp>
    </p:spTree>
    <p:extLst>
      <p:ext uri="{BB962C8B-B14F-4D97-AF65-F5344CB8AC3E}">
        <p14:creationId xmlns:p14="http://schemas.microsoft.com/office/powerpoint/2010/main" val="3335191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1180733" y="682588"/>
            <a:ext cx="9632269" cy="284575"/>
          </a:xfrm>
        </p:spPr>
        <p:txBody>
          <a:bodyPr>
            <a:normAutofit fontScale="90000"/>
          </a:bodyPr>
          <a:lstStyle/>
          <a:p>
            <a:pPr algn="l"/>
            <a:r>
              <a:rPr lang="it-IT" sz="1800" b="1" dirty="0">
                <a:latin typeface="+mn-lt"/>
              </a:rPr>
              <a:t>3.4 NORMALIZZAZIONE</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1180733" y="1055723"/>
            <a:ext cx="9765074" cy="5225529"/>
          </a:xfrm>
        </p:spPr>
        <p:txBody>
          <a:bodyPr>
            <a:normAutofit fontScale="47500" lnSpcReduction="20000"/>
          </a:bodyPr>
          <a:lstStyle/>
          <a:p>
            <a:pPr>
              <a:spcBef>
                <a:spcPts val="0"/>
              </a:spcBef>
            </a:pPr>
            <a:r>
              <a:rPr lang="it-IT" sz="3400" i="1" dirty="0">
                <a:solidFill>
                  <a:schemeClr val="accent6">
                    <a:lumMod val="75000"/>
                  </a:schemeClr>
                </a:solidFill>
              </a:rPr>
              <a:t>“ La mano si muove senza scopo; la mente divaga dalla realtà; il linguaggio cerca compiacenze in se stesso; il corpo si muove senza ordine. E queste energie separate che mai trovano soddisfacimento, danno luogo ad innumerevoli combinazioni di sviluppi errati, deviati, origini di conflitti e turbamenti………. </a:t>
            </a:r>
          </a:p>
          <a:p>
            <a:pPr>
              <a:spcBef>
                <a:spcPts val="0"/>
              </a:spcBef>
            </a:pPr>
            <a:r>
              <a:rPr lang="it-IT" sz="3400" i="1" dirty="0">
                <a:solidFill>
                  <a:schemeClr val="accent6">
                    <a:lumMod val="75000"/>
                  </a:schemeClr>
                </a:solidFill>
              </a:rPr>
              <a:t>La normalizzazione viene dalla concentrazione in un lavoro”.</a:t>
            </a:r>
          </a:p>
          <a:p>
            <a:r>
              <a:rPr lang="it-IT" i="1" dirty="0">
                <a:solidFill>
                  <a:schemeClr val="accent6">
                    <a:lumMod val="75000"/>
                  </a:schemeClr>
                </a:solidFill>
              </a:rPr>
              <a:t>					</a:t>
            </a:r>
            <a:r>
              <a:rPr lang="it-IT" sz="3400" i="1" dirty="0">
                <a:solidFill>
                  <a:schemeClr val="accent6">
                    <a:lumMod val="75000"/>
                  </a:schemeClr>
                </a:solidFill>
              </a:rPr>
              <a:t> da La mente del bambino, M. Montessori</a:t>
            </a:r>
          </a:p>
          <a:p>
            <a:pPr algn="just"/>
            <a:endParaRPr lang="it-IT" sz="3400" i="1" dirty="0">
              <a:solidFill>
                <a:schemeClr val="accent6">
                  <a:lumMod val="75000"/>
                </a:schemeClr>
              </a:solidFill>
            </a:endParaRPr>
          </a:p>
          <a:p>
            <a:pPr algn="just">
              <a:spcBef>
                <a:spcPts val="0"/>
              </a:spcBef>
            </a:pPr>
            <a:r>
              <a:rPr lang="it-IT" sz="3800" dirty="0"/>
              <a:t>La normalizzazione è la rinascita della normalità </a:t>
            </a:r>
            <a:r>
              <a:rPr lang="it-IT" sz="3800" dirty="0" err="1"/>
              <a:t>bio</a:t>
            </a:r>
            <a:r>
              <a:rPr lang="it-IT" sz="3800" dirty="0"/>
              <a:t>-psichica del bambino che, nei primi anni di vita e per diversi motivi, egli ha disperso, sviluppando atteggiamenti e comportamenti deviati: disordine, noia, aggressività, poco interesse per le cose. </a:t>
            </a:r>
          </a:p>
          <a:p>
            <a:pPr algn="just">
              <a:spcBef>
                <a:spcPts val="0"/>
              </a:spcBef>
            </a:pPr>
            <a:r>
              <a:rPr lang="it-IT" sz="3800" dirty="0"/>
              <a:t>Attraverso questa rinascita, il bambino ritrova la capacità di guardare, di interessarsi, di concentrarsi, di stupirsi e nasce spontaneo il desiderio di conoscere, di fare, di esplorare. </a:t>
            </a:r>
          </a:p>
          <a:p>
            <a:pPr algn="just">
              <a:spcBef>
                <a:spcPts val="0"/>
              </a:spcBef>
            </a:pPr>
            <a:r>
              <a:rPr lang="it-IT" sz="3800" dirty="0"/>
              <a:t>Il “fare e il saper fare”, non imposti e giudicati dall’adulto, ma sperimentati nel lavoro appropriato, in un ambente preparato, dove non c’è un clima giudicante e selettivo, aiutano il bambino a sviluppare e consolidare la personalità. La libera scelta, il lavoro svolto con attenzione e concentrazione, il controllo dei movimenti della mano portano il bambino a “ normalizzarsi”. Infatti proprio l’ordine mentale e la coordinazione dei movimenti lo preparano alla concentrazione che, una volta avvenuta “ libera le azioni del bambino”. </a:t>
            </a:r>
          </a:p>
          <a:p>
            <a:pPr algn="just">
              <a:spcBef>
                <a:spcPts val="0"/>
              </a:spcBef>
            </a:pPr>
            <a:r>
              <a:rPr lang="it-IT" sz="3800" dirty="0"/>
              <a:t>All’inizio dell’anno si notano spesso le difficoltà di molti bambini a concentrarsi, a fissare l’attenzione su oggetti e materiali che vengono presentati ad avere il controllo dei movimenti; il loro primo istinto è quello di toccare inconsapevolmente, di girare lo sguardo, di agire senza un ordine, di non saper aspettare e voler fare tutto e subito. Nella società odierna, i bambini sono molto controllati, assecondati, poco liberi di sperimentare da soli e sono impegnati in attività di ogni genere: in un simile contesto i bambini faticano nell’apprendimento e non riescono ad esprimere emozioni e sentimenti e crescendo sviluppano paure, incertezze e fragilità. </a:t>
            </a:r>
          </a:p>
          <a:p>
            <a:pPr algn="just">
              <a:spcBef>
                <a:spcPts val="0"/>
              </a:spcBef>
            </a:pPr>
            <a:r>
              <a:rPr lang="it-IT" sz="3800" dirty="0"/>
              <a:t>La proposta educativa montessoriana diventa, quindi, molto attuale ed efficace e offre un valido aiuto al bambino nel suo percorso di crescita preparandolo al futuro.</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DADAB4EB-697D-0827-EC0E-3EFD92CC8786}"/>
              </a:ext>
            </a:extLst>
          </p:cNvPr>
          <p:cNvSpPr>
            <a:spLocks noGrp="1"/>
          </p:cNvSpPr>
          <p:nvPr>
            <p:ph type="sldNum" sz="quarter" idx="12"/>
          </p:nvPr>
        </p:nvSpPr>
        <p:spPr/>
        <p:txBody>
          <a:bodyPr/>
          <a:lstStyle/>
          <a:p>
            <a:fld id="{C4DEF4E2-7413-46DF-A402-0BFFC54423CB}" type="slidenum">
              <a:rPr lang="it-IT" smtClean="0"/>
              <a:pPr/>
              <a:t>20</a:t>
            </a:fld>
            <a:endParaRPr lang="it-IT"/>
          </a:p>
        </p:txBody>
      </p:sp>
    </p:spTree>
    <p:extLst>
      <p:ext uri="{BB962C8B-B14F-4D97-AF65-F5344CB8AC3E}">
        <p14:creationId xmlns:p14="http://schemas.microsoft.com/office/powerpoint/2010/main" val="3153148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906627" y="754228"/>
            <a:ext cx="9761373" cy="308933"/>
          </a:xfrm>
        </p:spPr>
        <p:txBody>
          <a:bodyPr>
            <a:noAutofit/>
          </a:bodyPr>
          <a:lstStyle/>
          <a:p>
            <a:r>
              <a:rPr lang="it-IT" sz="1600" b="1" dirty="0">
                <a:latin typeface="+mn-lt"/>
              </a:rPr>
              <a:t>4. LE CONDIZIONI PER LA REALIZZAZIONE DELLA PROPOSTA FORMATIVA</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899607" y="1136343"/>
            <a:ext cx="10178586" cy="4967429"/>
          </a:xfrm>
        </p:spPr>
        <p:txBody>
          <a:bodyPr>
            <a:normAutofit/>
          </a:bodyPr>
          <a:lstStyle/>
          <a:p>
            <a:pPr algn="l"/>
            <a:endParaRPr lang="it-IT" sz="1400" b="1" dirty="0"/>
          </a:p>
          <a:p>
            <a:pPr algn="l"/>
            <a:r>
              <a:rPr lang="it-IT" sz="1400" b="1" dirty="0"/>
              <a:t>4.1 STRUMENTI</a:t>
            </a:r>
          </a:p>
          <a:p>
            <a:pPr algn="just"/>
            <a:r>
              <a:rPr lang="it-IT" dirty="0"/>
              <a:t>La progettazione metodologica educativa didattica è ricca di contenuti e di proposte per lo sviluppo della potenzialità del bambino, ed è flessibile secondo il dinamismo dei ritmi di apprendimento. </a:t>
            </a:r>
          </a:p>
          <a:p>
            <a:pPr algn="just"/>
            <a:r>
              <a:rPr lang="it-IT" dirty="0"/>
              <a:t>Le insegnanti della Scuola dell'Infanzia "Irene e Luigi Grigioni" nella progettazione, tengono presenti i seguenti principi metodologici fondamentali del metodo:</a:t>
            </a:r>
          </a:p>
          <a:p>
            <a:pPr marL="342900" indent="-342900" algn="l">
              <a:buFontTx/>
              <a:buChar char="-"/>
            </a:pPr>
            <a:r>
              <a:rPr lang="it-IT" b="1" i="1" dirty="0"/>
              <a:t>L’ AMBIENTE</a:t>
            </a:r>
          </a:p>
          <a:p>
            <a:pPr marL="342900" indent="-342900" algn="l">
              <a:buFontTx/>
              <a:buChar char="-"/>
            </a:pPr>
            <a:r>
              <a:rPr lang="it-IT" b="1" i="1" dirty="0"/>
              <a:t>LA MAESTRA</a:t>
            </a:r>
          </a:p>
          <a:p>
            <a:pPr marL="342900" indent="-342900" algn="l">
              <a:buFontTx/>
              <a:buChar char="-"/>
            </a:pPr>
            <a:r>
              <a:rPr lang="it-IT" b="1" i="1" dirty="0"/>
              <a:t>IL MATERIALE DI SVILUPPO</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B726E7C3-4925-A730-2A4E-605241AD55C2}"/>
              </a:ext>
            </a:extLst>
          </p:cNvPr>
          <p:cNvSpPr>
            <a:spLocks noGrp="1"/>
          </p:cNvSpPr>
          <p:nvPr>
            <p:ph type="sldNum" sz="quarter" idx="12"/>
          </p:nvPr>
        </p:nvSpPr>
        <p:spPr/>
        <p:txBody>
          <a:bodyPr/>
          <a:lstStyle/>
          <a:p>
            <a:fld id="{C4DEF4E2-7413-46DF-A402-0BFFC54423CB}" type="slidenum">
              <a:rPr lang="it-IT" smtClean="0"/>
              <a:pPr/>
              <a:t>21</a:t>
            </a:fld>
            <a:endParaRPr lang="it-IT"/>
          </a:p>
        </p:txBody>
      </p:sp>
    </p:spTree>
    <p:extLst>
      <p:ext uri="{BB962C8B-B14F-4D97-AF65-F5344CB8AC3E}">
        <p14:creationId xmlns:p14="http://schemas.microsoft.com/office/powerpoint/2010/main" val="97802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967733" y="967666"/>
            <a:ext cx="10109740" cy="5286225"/>
          </a:xfrm>
        </p:spPr>
        <p:txBody>
          <a:bodyPr>
            <a:normAutofit fontScale="85000" lnSpcReduction="20000"/>
          </a:bodyPr>
          <a:lstStyle/>
          <a:p>
            <a:pPr marL="342900" indent="-342900" algn="just">
              <a:buFontTx/>
              <a:buChar char="-"/>
            </a:pPr>
            <a:r>
              <a:rPr lang="it-IT" b="1" dirty="0"/>
              <a:t>L’AMBIENTE</a:t>
            </a:r>
          </a:p>
          <a:p>
            <a:pPr algn="just">
              <a:spcBef>
                <a:spcPts val="0"/>
              </a:spcBef>
            </a:pPr>
            <a:r>
              <a:rPr lang="it-IT" sz="2100" dirty="0"/>
              <a:t>Non vi è ambiente sociale, ha scritto M. Montessori, nel quale non vi siano individui che abbiano esigenze e livelli diversi. </a:t>
            </a:r>
          </a:p>
          <a:p>
            <a:pPr algn="just">
              <a:spcBef>
                <a:spcPts val="0"/>
              </a:spcBef>
            </a:pPr>
            <a:r>
              <a:rPr lang="it-IT" sz="2100" dirty="0"/>
              <a:t>Per questo una sezione a metodo Montessori deve accogliere bambini di età eterogenea e deve offrire un ambiente adatto al lavoro individuale e di piccolo gruppo.</a:t>
            </a:r>
          </a:p>
          <a:p>
            <a:pPr algn="just">
              <a:spcBef>
                <a:spcPts val="0"/>
              </a:spcBef>
            </a:pPr>
            <a:r>
              <a:rPr lang="it-IT" sz="2100" dirty="0"/>
              <a:t>L'ambiente scolastico dovrà essere accogliente, rassicurante, a misura del bambino che susciti un senso di appartenenza; dovrà essere un luogo dove i bambini si possono muovere autonomamente, senza il continuo controllo dell'adulto; lo spazio deve offrire “angoli diversi” dove è possibile lavorare, pensare, immaginare con i propri tempi e ritmi interiori. In questo modo l’ambiente è maestro del bambino e lo guida nel suo percorso di crescita. </a:t>
            </a:r>
          </a:p>
          <a:p>
            <a:pPr algn="just">
              <a:spcBef>
                <a:spcPts val="0"/>
              </a:spcBef>
            </a:pPr>
            <a:r>
              <a:rPr lang="it-IT" sz="2100" dirty="0"/>
              <a:t>Gli arredi adeguati, infatti, offriranno al bambino la possibilità di compiere azioni in autonomia senza l'intervento dell’adulto. In un ambiente ben organizzato con materiali sensoriali assortiti e con attività di vita pratica stimolanti, i bambini sviluppano la propria intelligenza: osservano, sperimentano, fanno ipotesi, scoprono, risolvono problemi ed infine modificano le proprie rappresentazioni mentali. </a:t>
            </a:r>
          </a:p>
          <a:p>
            <a:pPr algn="just">
              <a:spcBef>
                <a:spcPts val="0"/>
              </a:spcBef>
            </a:pPr>
            <a:r>
              <a:rPr lang="it-IT" sz="2100" dirty="0"/>
              <a:t>La cultura del bambino è il risultato del suo lavoro libero e spontaneo all'interno di un ambiente preparato, dove l'adulto rappresenta la figura di contatto e mediazione.</a:t>
            </a:r>
          </a:p>
          <a:p>
            <a:pPr algn="l">
              <a:spcBef>
                <a:spcPts val="0"/>
              </a:spcBef>
            </a:pPr>
            <a:endParaRPr lang="it-IT" dirty="0"/>
          </a:p>
          <a:p>
            <a:pPr marL="342900" indent="-342900" algn="just">
              <a:buFontTx/>
              <a:buChar char="-"/>
            </a:pPr>
            <a:r>
              <a:rPr lang="it-IT" b="1" dirty="0"/>
              <a:t>LA MAESTRA</a:t>
            </a:r>
          </a:p>
          <a:p>
            <a:pPr algn="just">
              <a:spcBef>
                <a:spcPts val="0"/>
              </a:spcBef>
            </a:pPr>
            <a:r>
              <a:rPr lang="it-IT" sz="2000" dirty="0"/>
              <a:t>Il ruolo della maestra in un ambiente Montessori, non è in primo piano, ma è fondamentale per i bambini come punto di riferimento. E' un ruolo di mediatore tra il bambino, l'ambiente preparato e i materiali di sviluppo; la maestra presenta, incoraggia, stimola, rispettando i ritmi, dando fiducia e non giudicando. La maestra deve : </a:t>
            </a:r>
          </a:p>
          <a:p>
            <a:pPr algn="just">
              <a:spcBef>
                <a:spcPts val="0"/>
              </a:spcBef>
            </a:pPr>
            <a:r>
              <a:rPr lang="it-IT" sz="2000" dirty="0"/>
              <a:t>• osservare con attenzione ogni singolo bambino durante il suo lavoro </a:t>
            </a:r>
          </a:p>
          <a:p>
            <a:pPr algn="just">
              <a:spcBef>
                <a:spcPts val="0"/>
              </a:spcBef>
            </a:pPr>
            <a:r>
              <a:rPr lang="it-IT" sz="2000" dirty="0"/>
              <a:t>• predisporre l'ambiente e i materiali in base ai bisogni del bambino </a:t>
            </a:r>
          </a:p>
          <a:p>
            <a:pPr algn="just">
              <a:spcBef>
                <a:spcPts val="0"/>
              </a:spcBef>
            </a:pPr>
            <a:r>
              <a:rPr lang="it-IT" sz="2000" dirty="0"/>
              <a:t>• curare l'ordine dell’ambiente </a:t>
            </a:r>
          </a:p>
          <a:p>
            <a:pPr algn="just">
              <a:spcBef>
                <a:spcPts val="0"/>
              </a:spcBef>
            </a:pPr>
            <a:r>
              <a:rPr lang="it-IT" sz="2000" dirty="0"/>
              <a:t>• presentare l'uso dei materiali al momento giusto </a:t>
            </a:r>
          </a:p>
          <a:p>
            <a:pPr algn="just">
              <a:spcBef>
                <a:spcPts val="0"/>
              </a:spcBef>
            </a:pPr>
            <a:r>
              <a:rPr lang="it-IT" sz="2000" dirty="0"/>
              <a:t>• aiutare i bambini con discrezione</a:t>
            </a:r>
          </a:p>
          <a:p>
            <a:endParaRPr lang="it-IT"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9F8E26A9-C2F1-FFE6-15BA-E95CA24E3FB1}"/>
              </a:ext>
            </a:extLst>
          </p:cNvPr>
          <p:cNvSpPr>
            <a:spLocks noGrp="1"/>
          </p:cNvSpPr>
          <p:nvPr>
            <p:ph type="sldNum" sz="quarter" idx="12"/>
          </p:nvPr>
        </p:nvSpPr>
        <p:spPr/>
        <p:txBody>
          <a:bodyPr/>
          <a:lstStyle/>
          <a:p>
            <a:fld id="{C4DEF4E2-7413-46DF-A402-0BFFC54423CB}" type="slidenum">
              <a:rPr lang="it-IT" smtClean="0"/>
              <a:pPr/>
              <a:t>22</a:t>
            </a:fld>
            <a:endParaRPr lang="it-IT"/>
          </a:p>
        </p:txBody>
      </p:sp>
    </p:spTree>
    <p:extLst>
      <p:ext uri="{BB962C8B-B14F-4D97-AF65-F5344CB8AC3E}">
        <p14:creationId xmlns:p14="http://schemas.microsoft.com/office/powerpoint/2010/main" val="86964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843267" y="861134"/>
            <a:ext cx="10234566" cy="5272976"/>
          </a:xfrm>
        </p:spPr>
        <p:txBody>
          <a:bodyPr>
            <a:normAutofit fontScale="92500" lnSpcReduction="10000"/>
          </a:bodyPr>
          <a:lstStyle/>
          <a:p>
            <a:pPr marL="342900" indent="-342900" algn="just">
              <a:buFontTx/>
              <a:buChar char="-"/>
            </a:pPr>
            <a:r>
              <a:rPr lang="it-IT" b="1" dirty="0"/>
              <a:t>IL MATERIALE DI SVILUPPO</a:t>
            </a:r>
          </a:p>
          <a:p>
            <a:pPr algn="just"/>
            <a:r>
              <a:rPr lang="it-IT" sz="1700" dirty="0"/>
              <a:t>“ La lucentezza, i colori, la bellezza delle cose gaie e adornate sono altrettante voci che chiamano a sé l’attenzione del bambino e lo stimolano ad agire”.</a:t>
            </a:r>
          </a:p>
          <a:p>
            <a:pPr algn="just"/>
            <a:r>
              <a:rPr lang="it-IT" sz="1700" dirty="0"/>
              <a:t>						 M. Montessori </a:t>
            </a:r>
          </a:p>
          <a:p>
            <a:pPr algn="just"/>
            <a:endParaRPr lang="it-IT" sz="1700" dirty="0"/>
          </a:p>
          <a:p>
            <a:pPr algn="just">
              <a:spcBef>
                <a:spcPts val="0"/>
              </a:spcBef>
            </a:pPr>
            <a:r>
              <a:rPr lang="it-IT" sz="1900" dirty="0"/>
              <a:t>Il materiale sensoriale e le attività di Vita Pratica, aiutano il bambino a costruire il piano astratto della mente. </a:t>
            </a:r>
          </a:p>
          <a:p>
            <a:pPr algn="just">
              <a:spcBef>
                <a:spcPts val="0"/>
              </a:spcBef>
            </a:pPr>
            <a:r>
              <a:rPr lang="it-IT" sz="1900" dirty="0"/>
              <a:t>Infatti, quando arriva alla Casa dei Bambini, ogni bambino ha bisogno di fare ordine rispetto a tutto ciò che la sua mente ha assorbito fino ad ora ed ha bisogno di fare esperienze sensoriali con gli oggetti, per esercitare il ragionamento logico e arrivare all’astrazione. </a:t>
            </a:r>
          </a:p>
          <a:p>
            <a:pPr algn="just">
              <a:spcBef>
                <a:spcPts val="0"/>
              </a:spcBef>
            </a:pPr>
            <a:r>
              <a:rPr lang="it-IT" sz="1900" dirty="0"/>
              <a:t>Questo passaggio viene chiamato da Montessori “Astrazione Materializzata”. </a:t>
            </a:r>
          </a:p>
          <a:p>
            <a:pPr algn="just">
              <a:spcBef>
                <a:spcPts val="0"/>
              </a:spcBef>
            </a:pPr>
            <a:r>
              <a:rPr lang="it-IT" sz="1900" dirty="0"/>
              <a:t>Il materiale ha due caratteristiche principali ( isolamento della qualità e controllo dell’errore ) ed è offerto al bambino con gradualità per aiutarlo a raggiungere le sue competenze. </a:t>
            </a:r>
          </a:p>
          <a:p>
            <a:pPr algn="just">
              <a:spcBef>
                <a:spcPts val="0"/>
              </a:spcBef>
            </a:pPr>
            <a:r>
              <a:rPr lang="it-IT" sz="1900" dirty="0"/>
              <a:t>Il materiale sensoriale è costituito da un sistema di oggetti raggruppati secondo una determinata qualità fisica: colore, dimensione, suono, stato di ruvidezza, temperatura, intensità. </a:t>
            </a:r>
          </a:p>
          <a:p>
            <a:pPr algn="just">
              <a:spcBef>
                <a:spcPts val="0"/>
              </a:spcBef>
            </a:pPr>
            <a:r>
              <a:rPr lang="it-IT" sz="1900" dirty="0"/>
              <a:t>Lo scopo del materiale sensoriale è quello di affinare ed educare i sensi per un regolare sviluppo dell'intelligenza. I diversi materiali verranno presentati individualmente e poi verranno messi a disposizione dei bambini che possono liberamente scegliere quello che più gli interessa. </a:t>
            </a:r>
          </a:p>
          <a:p>
            <a:pPr algn="just">
              <a:spcBef>
                <a:spcPts val="0"/>
              </a:spcBef>
            </a:pPr>
            <a:r>
              <a:rPr lang="it-IT" sz="1900" dirty="0"/>
              <a:t>L'osservazione dell'adulto sarà mirata per capire a quale livello di competenza ogni singolo bambino arriva. Ogni materiale in classe è unico e il bambino deve attendere il proprio turno per poterlo utilizzare, imparando così a gestire l’attesa.</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B2FAFFAC-ACE1-0073-F136-D85430928F43}"/>
              </a:ext>
            </a:extLst>
          </p:cNvPr>
          <p:cNvSpPr>
            <a:spLocks noGrp="1"/>
          </p:cNvSpPr>
          <p:nvPr>
            <p:ph type="sldNum" sz="quarter" idx="12"/>
          </p:nvPr>
        </p:nvSpPr>
        <p:spPr/>
        <p:txBody>
          <a:bodyPr/>
          <a:lstStyle/>
          <a:p>
            <a:fld id="{C4DEF4E2-7413-46DF-A402-0BFFC54423CB}" type="slidenum">
              <a:rPr lang="it-IT" smtClean="0"/>
              <a:pPr/>
              <a:t>23</a:t>
            </a:fld>
            <a:endParaRPr lang="it-IT"/>
          </a:p>
        </p:txBody>
      </p:sp>
    </p:spTree>
    <p:extLst>
      <p:ext uri="{BB962C8B-B14F-4D97-AF65-F5344CB8AC3E}">
        <p14:creationId xmlns:p14="http://schemas.microsoft.com/office/powerpoint/2010/main" val="30910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1109709" y="754229"/>
            <a:ext cx="9558291" cy="362578"/>
          </a:xfrm>
        </p:spPr>
        <p:txBody>
          <a:bodyPr>
            <a:noAutofit/>
          </a:bodyPr>
          <a:lstStyle/>
          <a:p>
            <a:pPr algn="l"/>
            <a:r>
              <a:rPr lang="it-IT" sz="2000" u="sng" dirty="0">
                <a:latin typeface="+mn-lt"/>
              </a:rPr>
              <a:t>Inoltre le insegnanti tengono presente:</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1524000" y="1384919"/>
            <a:ext cx="9144000" cy="4536689"/>
          </a:xfrm>
        </p:spPr>
        <p:txBody>
          <a:bodyPr>
            <a:normAutofit/>
          </a:bodyPr>
          <a:lstStyle/>
          <a:p>
            <a:pPr marL="457200" indent="-457200" algn="just">
              <a:buAutoNum type="arabicPeriod"/>
            </a:pPr>
            <a:r>
              <a:rPr lang="it-IT" sz="1600" dirty="0"/>
              <a:t>la valorizzazione del gioco come "risorsa privilegiata di apprendimento e di relazioni". Con il gioco vengono favoriti rapporti attivi e creativi sul terreno cognitivo e relazionale, si consente al bambino di trasformare la realtà secondo le sue esigenze interiori, di realizzare le sue potenzialità e di rivelarsi a se stesso e agli altri. </a:t>
            </a:r>
          </a:p>
          <a:p>
            <a:pPr marL="457200" indent="-457200" algn="just">
              <a:buAutoNum type="arabicPeriod"/>
            </a:pPr>
            <a:r>
              <a:rPr lang="it-IT" sz="1600" dirty="0"/>
              <a:t>L'esplorazione e la ricerca che consentono al bambino di scoprire i diversi aspetti della realtà e dei sistemi simbolici della nostra cultura. L’originaria curiosità di ogni bambino, nel clima della ricerca-azione, attiva confronti, pone domande, costruisce ipotesi, elabora spiegazioni.</a:t>
            </a:r>
          </a:p>
          <a:p>
            <a:pPr marL="457200" indent="-457200" algn="just">
              <a:buAutoNum type="arabicPeriod"/>
            </a:pPr>
            <a:r>
              <a:rPr lang="it-IT" sz="1600" dirty="0"/>
              <a:t>La vita relazione in tutte le sue modalità: coppia, piccolo gruppo, grande gruppo, con o senza l'intervento essa favorisce gli scambi, la risoluzione dei problemi, il gioco simbolico, il superamento dell'egocentrismo per porsi in atteggiamento di accettazione e di collaborazione con compagni e adulti.</a:t>
            </a:r>
          </a:p>
          <a:p>
            <a:pPr marL="457200" indent="-457200" algn="just">
              <a:buAutoNum type="arabicPeriod"/>
            </a:pPr>
            <a:r>
              <a:rPr lang="it-IT" sz="1600" dirty="0"/>
              <a:t>La mediazione didattica: le strategie, gli strumenti e i materiali didattici, strutturati e non, permettono al bambino di fare, di operare con le mani e con la mente, di «imparare facendo».</a:t>
            </a:r>
          </a:p>
          <a:p>
            <a:pPr marL="457200" indent="-457200" algn="just">
              <a:buAutoNum type="arabicPeriod"/>
            </a:pPr>
            <a:r>
              <a:rPr lang="it-IT" sz="1600" dirty="0"/>
              <a:t>L'osservazione e la verifica: l'osservazione occasionale e sistematica fa conoscere le esigenze del bambino, i livelli di sviluppo, le sue potenzialità per commisurare ad esse adeguati interventi educativi e didattici.</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402EF25E-C832-A148-0538-5F0D0C5FE394}"/>
              </a:ext>
            </a:extLst>
          </p:cNvPr>
          <p:cNvSpPr>
            <a:spLocks noGrp="1"/>
          </p:cNvSpPr>
          <p:nvPr>
            <p:ph type="sldNum" sz="quarter" idx="12"/>
          </p:nvPr>
        </p:nvSpPr>
        <p:spPr/>
        <p:txBody>
          <a:bodyPr/>
          <a:lstStyle/>
          <a:p>
            <a:fld id="{C4DEF4E2-7413-46DF-A402-0BFFC54423CB}" type="slidenum">
              <a:rPr lang="it-IT" smtClean="0"/>
              <a:pPr/>
              <a:t>24</a:t>
            </a:fld>
            <a:endParaRPr lang="it-IT"/>
          </a:p>
        </p:txBody>
      </p:sp>
    </p:spTree>
    <p:extLst>
      <p:ext uri="{BB962C8B-B14F-4D97-AF65-F5344CB8AC3E}">
        <p14:creationId xmlns:p14="http://schemas.microsoft.com/office/powerpoint/2010/main" val="22786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1029809" y="736589"/>
            <a:ext cx="9916357" cy="364242"/>
          </a:xfrm>
        </p:spPr>
        <p:txBody>
          <a:bodyPr>
            <a:normAutofit/>
          </a:bodyPr>
          <a:lstStyle/>
          <a:p>
            <a:pPr algn="l"/>
            <a:r>
              <a:rPr lang="it-IT" sz="1800" b="1" dirty="0">
                <a:latin typeface="+mn-lt"/>
              </a:rPr>
              <a:t>4.2 ATTIVITA’ E METODOLOGIE</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1029809" y="1260312"/>
            <a:ext cx="9914557" cy="4740272"/>
          </a:xfrm>
        </p:spPr>
        <p:txBody>
          <a:bodyPr/>
          <a:lstStyle/>
          <a:p>
            <a:pPr algn="just"/>
            <a:r>
              <a:rPr lang="it-IT" dirty="0"/>
              <a:t>Le insegnanti mettono al centro i bisogni del bambino e tengono in considerazione le competenze che deve raggiungere durante il suo percorso di crescita dai 3 ai 6 anni. </a:t>
            </a:r>
          </a:p>
          <a:p>
            <a:pPr algn="just"/>
            <a:r>
              <a:rPr lang="it-IT" dirty="0"/>
              <a:t>Le attività didattiche si svolgono:</a:t>
            </a:r>
          </a:p>
          <a:p>
            <a:pPr marL="342900" indent="-342900" algn="just">
              <a:buFont typeface="Wingdings" panose="05000000000000000000" pitchFamily="2" charset="2"/>
              <a:buChar char="§"/>
            </a:pPr>
            <a:r>
              <a:rPr lang="it-IT" dirty="0"/>
              <a:t>In sezione con il suo gruppo di età eterogenea</a:t>
            </a:r>
          </a:p>
          <a:p>
            <a:pPr marL="342900" indent="-342900" algn="just">
              <a:buFont typeface="Wingdings" panose="05000000000000000000" pitchFamily="2" charset="2"/>
              <a:buChar char="§"/>
            </a:pPr>
            <a:r>
              <a:rPr lang="it-IT" dirty="0"/>
              <a:t>In  laboratorio, svolto da insegnanti specializzati, con gruppi di bambini di età omogenea nei giorni e nelle ore stabilite dal calendario settimanale.</a:t>
            </a:r>
          </a:p>
          <a:p>
            <a:pPr marL="342900" indent="-342900" algn="just">
              <a:buFont typeface="Wingdings" panose="05000000000000000000" pitchFamily="2" charset="2"/>
              <a:buChar char="§"/>
            </a:pPr>
            <a:endParaRPr lang="it-IT" dirty="0"/>
          </a:p>
          <a:p>
            <a:pPr algn="l"/>
            <a:endParaRPr lang="it-IT"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3C514694-0CD6-C2C7-DA8B-E07B89DA3A2C}"/>
              </a:ext>
            </a:extLst>
          </p:cNvPr>
          <p:cNvSpPr>
            <a:spLocks noGrp="1"/>
          </p:cNvSpPr>
          <p:nvPr>
            <p:ph type="sldNum" sz="quarter" idx="12"/>
          </p:nvPr>
        </p:nvSpPr>
        <p:spPr/>
        <p:txBody>
          <a:bodyPr/>
          <a:lstStyle/>
          <a:p>
            <a:fld id="{C4DEF4E2-7413-46DF-A402-0BFFC54423CB}" type="slidenum">
              <a:rPr lang="it-IT" smtClean="0"/>
              <a:pPr/>
              <a:t>25</a:t>
            </a:fld>
            <a:endParaRPr lang="it-IT"/>
          </a:p>
        </p:txBody>
      </p:sp>
    </p:spTree>
    <p:extLst>
      <p:ext uri="{BB962C8B-B14F-4D97-AF65-F5344CB8AC3E}">
        <p14:creationId xmlns:p14="http://schemas.microsoft.com/office/powerpoint/2010/main" val="3888825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958790" y="656308"/>
            <a:ext cx="10048800" cy="382331"/>
          </a:xfrm>
        </p:spPr>
        <p:txBody>
          <a:bodyPr>
            <a:noAutofit/>
          </a:bodyPr>
          <a:lstStyle/>
          <a:p>
            <a:pPr algn="l"/>
            <a:r>
              <a:rPr lang="it-IT" sz="1800" dirty="0">
                <a:effectLst>
                  <a:outerShdw blurRad="38100" dist="38100" dir="2700000" algn="tl">
                    <a:srgbClr val="000000">
                      <a:alpha val="43137"/>
                    </a:srgbClr>
                  </a:outerShdw>
                </a:effectLst>
                <a:latin typeface="+mn-lt"/>
              </a:rPr>
              <a:t>Il lavoro, dal corpo docente, viene organizzato in questo modo</a:t>
            </a:r>
            <a:r>
              <a:rPr lang="it-IT" sz="1600" dirty="0">
                <a:effectLst>
                  <a:outerShdw blurRad="38100" dist="38100" dir="2700000" algn="tl">
                    <a:srgbClr val="000000">
                      <a:alpha val="43137"/>
                    </a:srgbClr>
                  </a:outerShdw>
                </a:effectLst>
                <a:latin typeface="+mn-lt"/>
              </a:rPr>
              <a:t>.</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1029810" y="1064920"/>
            <a:ext cx="9977780" cy="5038132"/>
          </a:xfrm>
        </p:spPr>
        <p:txBody>
          <a:bodyPr/>
          <a:lstStyle/>
          <a:p>
            <a:pPr algn="l"/>
            <a:r>
              <a:rPr lang="it-IT" dirty="0"/>
              <a:t>                        </a:t>
            </a:r>
            <a:r>
              <a:rPr lang="it-IT" sz="2000" dirty="0"/>
              <a:t>ATTIVITA’                                                               METODOLOGIE</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graphicFrame>
        <p:nvGraphicFramePr>
          <p:cNvPr id="4" name="Tabella 4">
            <a:extLst>
              <a:ext uri="{FF2B5EF4-FFF2-40B4-BE49-F238E27FC236}">
                <a16:creationId xmlns:a16="http://schemas.microsoft.com/office/drawing/2014/main" id="{02CBCE92-ED2F-6773-04D3-AD4A680CF2C8}"/>
              </a:ext>
            </a:extLst>
          </p:cNvPr>
          <p:cNvGraphicFramePr>
            <a:graphicFrameLocks noGrp="1"/>
          </p:cNvGraphicFramePr>
          <p:nvPr>
            <p:extLst>
              <p:ext uri="{D42A27DB-BD31-4B8C-83A1-F6EECF244321}">
                <p14:modId xmlns:p14="http://schemas.microsoft.com/office/powerpoint/2010/main" val="2620938075"/>
              </p:ext>
            </p:extLst>
          </p:nvPr>
        </p:nvGraphicFramePr>
        <p:xfrm>
          <a:off x="958733" y="1447059"/>
          <a:ext cx="10048080" cy="4654551"/>
        </p:xfrm>
        <a:graphic>
          <a:graphicData uri="http://schemas.openxmlformats.org/drawingml/2006/table">
            <a:tbl>
              <a:tblPr firstRow="1" bandRow="1">
                <a:tableStyleId>{5C22544A-7EE6-4342-B048-85BDC9FD1C3A}</a:tableStyleId>
              </a:tblPr>
              <a:tblGrid>
                <a:gridCol w="5007376">
                  <a:extLst>
                    <a:ext uri="{9D8B030D-6E8A-4147-A177-3AD203B41FA5}">
                      <a16:colId xmlns:a16="http://schemas.microsoft.com/office/drawing/2014/main" val="3681437118"/>
                    </a:ext>
                  </a:extLst>
                </a:gridCol>
                <a:gridCol w="5040704">
                  <a:extLst>
                    <a:ext uri="{9D8B030D-6E8A-4147-A177-3AD203B41FA5}">
                      <a16:colId xmlns:a16="http://schemas.microsoft.com/office/drawing/2014/main" val="220900470"/>
                    </a:ext>
                  </a:extLst>
                </a:gridCol>
              </a:tblGrid>
              <a:tr h="3054211">
                <a:tc>
                  <a:txBody>
                    <a:bodyPr/>
                    <a:lstStyle/>
                    <a:p>
                      <a:r>
                        <a:rPr lang="it-IT" b="0" dirty="0">
                          <a:solidFill>
                            <a:schemeClr val="tx1"/>
                          </a:solidFill>
                        </a:rPr>
                        <a:t>Programmazione didattica di sezione</a:t>
                      </a:r>
                    </a:p>
                  </a:txBody>
                  <a:tcPr>
                    <a:solidFill>
                      <a:schemeClr val="bg1">
                        <a:lumMod val="85000"/>
                      </a:schemeClr>
                    </a:solidFill>
                  </a:tcPr>
                </a:tc>
                <a:tc>
                  <a:txBody>
                    <a:bodyPr/>
                    <a:lstStyle/>
                    <a:p>
                      <a:r>
                        <a:rPr lang="it-IT" b="0" dirty="0">
                          <a:solidFill>
                            <a:schemeClr val="tx1"/>
                          </a:solidFill>
                        </a:rPr>
                        <a:t>-presentazione individuale o a piccolo gruppo dei materiali nei vari ambiti specifici del metodo</a:t>
                      </a:r>
                    </a:p>
                    <a:p>
                      <a:r>
                        <a:rPr lang="it-IT" b="0" dirty="0">
                          <a:solidFill>
                            <a:schemeClr val="tx1"/>
                          </a:solidFill>
                        </a:rPr>
                        <a:t>-lezione dei tre tempi</a:t>
                      </a:r>
                    </a:p>
                    <a:p>
                      <a:r>
                        <a:rPr lang="it-IT" b="0" dirty="0">
                          <a:solidFill>
                            <a:schemeClr val="tx1"/>
                          </a:solidFill>
                        </a:rPr>
                        <a:t>-letture</a:t>
                      </a:r>
                    </a:p>
                    <a:p>
                      <a:r>
                        <a:rPr lang="it-IT" b="0" dirty="0">
                          <a:solidFill>
                            <a:schemeClr val="tx1"/>
                          </a:solidFill>
                        </a:rPr>
                        <a:t>-</a:t>
                      </a:r>
                      <a:r>
                        <a:rPr lang="it-IT" b="0" dirty="0" err="1">
                          <a:solidFill>
                            <a:schemeClr val="tx1"/>
                          </a:solidFill>
                        </a:rPr>
                        <a:t>circletime</a:t>
                      </a:r>
                      <a:endParaRPr lang="it-IT" b="0" dirty="0">
                        <a:solidFill>
                          <a:schemeClr val="tx1"/>
                        </a:solidFill>
                      </a:endParaRPr>
                    </a:p>
                    <a:p>
                      <a:r>
                        <a:rPr lang="it-IT" b="0" dirty="0">
                          <a:solidFill>
                            <a:schemeClr val="tx1"/>
                          </a:solidFill>
                        </a:rPr>
                        <a:t>-calendario quotidiano</a:t>
                      </a:r>
                    </a:p>
                    <a:p>
                      <a:r>
                        <a:rPr lang="it-IT" b="0" dirty="0">
                          <a:solidFill>
                            <a:schemeClr val="tx1"/>
                          </a:solidFill>
                        </a:rPr>
                        <a:t>- assegnazione degli incarichi</a:t>
                      </a:r>
                    </a:p>
                    <a:p>
                      <a:r>
                        <a:rPr lang="it-IT" b="0" dirty="0">
                          <a:solidFill>
                            <a:schemeClr val="tx1"/>
                          </a:solidFill>
                        </a:rPr>
                        <a:t>-libera scelta</a:t>
                      </a:r>
                    </a:p>
                    <a:p>
                      <a:r>
                        <a:rPr lang="it-IT" b="0" dirty="0">
                          <a:solidFill>
                            <a:schemeClr val="tx1"/>
                          </a:solidFill>
                        </a:rPr>
                        <a:t>-uscite didattiche</a:t>
                      </a:r>
                    </a:p>
                    <a:p>
                      <a:r>
                        <a:rPr lang="it-IT" b="0" dirty="0">
                          <a:solidFill>
                            <a:schemeClr val="tx1"/>
                          </a:solidFill>
                        </a:rPr>
                        <a:t>-teatro a scuola</a:t>
                      </a:r>
                    </a:p>
                  </a:txBody>
                  <a:tcPr>
                    <a:solidFill>
                      <a:schemeClr val="bg1">
                        <a:lumMod val="85000"/>
                      </a:schemeClr>
                    </a:solidFill>
                  </a:tcPr>
                </a:tc>
                <a:extLst>
                  <a:ext uri="{0D108BD9-81ED-4DB2-BD59-A6C34878D82A}">
                    <a16:rowId xmlns:a16="http://schemas.microsoft.com/office/drawing/2014/main" val="2012003805"/>
                  </a:ext>
                </a:extLst>
              </a:tr>
              <a:tr h="1600340">
                <a:tc>
                  <a:txBody>
                    <a:bodyPr/>
                    <a:lstStyle/>
                    <a:p>
                      <a:r>
                        <a:rPr lang="it-IT" b="0" dirty="0"/>
                        <a:t>Spazio di VITA PRATICA</a:t>
                      </a:r>
                    </a:p>
                  </a:txBody>
                  <a:tcPr>
                    <a:solidFill>
                      <a:schemeClr val="bg1">
                        <a:lumMod val="85000"/>
                      </a:schemeClr>
                    </a:solidFill>
                  </a:tcPr>
                </a:tc>
                <a:tc>
                  <a:txBody>
                    <a:bodyPr/>
                    <a:lstStyle/>
                    <a:p>
                      <a:r>
                        <a:rPr lang="it-IT" b="0" dirty="0"/>
                        <a:t>-presentazione individuale</a:t>
                      </a:r>
                    </a:p>
                    <a:p>
                      <a:r>
                        <a:rPr lang="it-IT" b="0" dirty="0"/>
                        <a:t>-sviluppo del movimento grosso/fino motorio</a:t>
                      </a:r>
                    </a:p>
                    <a:p>
                      <a:r>
                        <a:rPr lang="it-IT" b="0" dirty="0"/>
                        <a:t>-libera scelta</a:t>
                      </a:r>
                    </a:p>
                    <a:p>
                      <a:r>
                        <a:rPr lang="it-IT" b="0" dirty="0"/>
                        <a:t>-attività di cura della persona</a:t>
                      </a:r>
                    </a:p>
                    <a:p>
                      <a:r>
                        <a:rPr lang="it-IT" b="0" dirty="0"/>
                        <a:t>-attività di cura dell’ambiente</a:t>
                      </a:r>
                    </a:p>
                  </a:txBody>
                  <a:tcPr>
                    <a:solidFill>
                      <a:schemeClr val="bg1">
                        <a:lumMod val="85000"/>
                      </a:schemeClr>
                    </a:solidFill>
                  </a:tcPr>
                </a:tc>
                <a:extLst>
                  <a:ext uri="{0D108BD9-81ED-4DB2-BD59-A6C34878D82A}">
                    <a16:rowId xmlns:a16="http://schemas.microsoft.com/office/drawing/2014/main" val="1425240632"/>
                  </a:ext>
                </a:extLst>
              </a:tr>
            </a:tbl>
          </a:graphicData>
        </a:graphic>
      </p:graphicFrame>
      <p:sp>
        <p:nvSpPr>
          <p:cNvPr id="5" name="Segnaposto numero diapositiva 4">
            <a:extLst>
              <a:ext uri="{FF2B5EF4-FFF2-40B4-BE49-F238E27FC236}">
                <a16:creationId xmlns:a16="http://schemas.microsoft.com/office/drawing/2014/main" id="{0C73AFE9-8300-7DC6-2799-F331F4E67AFA}"/>
              </a:ext>
            </a:extLst>
          </p:cNvPr>
          <p:cNvSpPr>
            <a:spLocks noGrp="1"/>
          </p:cNvSpPr>
          <p:nvPr>
            <p:ph type="sldNum" sz="quarter" idx="12"/>
          </p:nvPr>
        </p:nvSpPr>
        <p:spPr/>
        <p:txBody>
          <a:bodyPr/>
          <a:lstStyle/>
          <a:p>
            <a:fld id="{C4DEF4E2-7413-46DF-A402-0BFFC54423CB}" type="slidenum">
              <a:rPr lang="it-IT" smtClean="0"/>
              <a:pPr/>
              <a:t>26</a:t>
            </a:fld>
            <a:endParaRPr lang="it-IT"/>
          </a:p>
        </p:txBody>
      </p:sp>
    </p:spTree>
    <p:extLst>
      <p:ext uri="{BB962C8B-B14F-4D97-AF65-F5344CB8AC3E}">
        <p14:creationId xmlns:p14="http://schemas.microsoft.com/office/powerpoint/2010/main" val="1496407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rot="10800000" flipV="1">
            <a:off x="864092" y="754225"/>
            <a:ext cx="10081714" cy="379597"/>
          </a:xfrm>
        </p:spPr>
        <p:txBody>
          <a:bodyPr>
            <a:normAutofit/>
          </a:bodyPr>
          <a:lstStyle/>
          <a:p>
            <a:r>
              <a:rPr lang="it-IT" sz="2000" dirty="0">
                <a:latin typeface="+mn-lt"/>
              </a:rPr>
              <a:t>ATTIVITA’                                                                         METODOLOGIE</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graphicFrame>
        <p:nvGraphicFramePr>
          <p:cNvPr id="4" name="Tabella 4">
            <a:extLst>
              <a:ext uri="{FF2B5EF4-FFF2-40B4-BE49-F238E27FC236}">
                <a16:creationId xmlns:a16="http://schemas.microsoft.com/office/drawing/2014/main" id="{3AEEC98E-C11F-4994-202B-40B59754EBDD}"/>
              </a:ext>
            </a:extLst>
          </p:cNvPr>
          <p:cNvGraphicFramePr>
            <a:graphicFrameLocks noGrp="1"/>
          </p:cNvGraphicFramePr>
          <p:nvPr>
            <p:extLst>
              <p:ext uri="{D42A27DB-BD31-4B8C-83A1-F6EECF244321}">
                <p14:modId xmlns:p14="http://schemas.microsoft.com/office/powerpoint/2010/main" val="3754501897"/>
              </p:ext>
            </p:extLst>
          </p:nvPr>
        </p:nvGraphicFramePr>
        <p:xfrm>
          <a:off x="977218" y="1372858"/>
          <a:ext cx="9968588" cy="4637870"/>
        </p:xfrm>
        <a:graphic>
          <a:graphicData uri="http://schemas.openxmlformats.org/drawingml/2006/table">
            <a:tbl>
              <a:tblPr firstRow="1" bandRow="1">
                <a:tableStyleId>{073A0DAA-6AF3-43AB-8588-CEC1D06C72B9}</a:tableStyleId>
              </a:tblPr>
              <a:tblGrid>
                <a:gridCol w="4984294">
                  <a:extLst>
                    <a:ext uri="{9D8B030D-6E8A-4147-A177-3AD203B41FA5}">
                      <a16:colId xmlns:a16="http://schemas.microsoft.com/office/drawing/2014/main" val="2496778066"/>
                    </a:ext>
                  </a:extLst>
                </a:gridCol>
                <a:gridCol w="4984294">
                  <a:extLst>
                    <a:ext uri="{9D8B030D-6E8A-4147-A177-3AD203B41FA5}">
                      <a16:colId xmlns:a16="http://schemas.microsoft.com/office/drawing/2014/main" val="192735357"/>
                    </a:ext>
                  </a:extLst>
                </a:gridCol>
              </a:tblGrid>
              <a:tr h="1114733">
                <a:tc>
                  <a:txBody>
                    <a:bodyPr/>
                    <a:lstStyle/>
                    <a:p>
                      <a:r>
                        <a:rPr lang="it-IT" b="0" dirty="0">
                          <a:solidFill>
                            <a:schemeClr val="tx1"/>
                          </a:solidFill>
                        </a:rPr>
                        <a:t>IRC</a:t>
                      </a:r>
                    </a:p>
                  </a:txBody>
                  <a:tcPr>
                    <a:solidFill>
                      <a:schemeClr val="bg1">
                        <a:lumMod val="85000"/>
                      </a:schemeClr>
                    </a:solidFill>
                  </a:tcPr>
                </a:tc>
                <a:tc>
                  <a:txBody>
                    <a:bodyPr/>
                    <a:lstStyle/>
                    <a:p>
                      <a:r>
                        <a:rPr lang="it-IT" b="0" dirty="0">
                          <a:solidFill>
                            <a:schemeClr val="tx1"/>
                          </a:solidFill>
                        </a:rPr>
                        <a:t>-elaborazione grafiche</a:t>
                      </a:r>
                    </a:p>
                    <a:p>
                      <a:r>
                        <a:rPr lang="it-IT" b="0" dirty="0">
                          <a:solidFill>
                            <a:schemeClr val="tx1"/>
                          </a:solidFill>
                        </a:rPr>
                        <a:t>-letture</a:t>
                      </a:r>
                    </a:p>
                    <a:p>
                      <a:r>
                        <a:rPr lang="it-IT" b="0" dirty="0">
                          <a:solidFill>
                            <a:schemeClr val="tx1"/>
                          </a:solidFill>
                        </a:rPr>
                        <a:t>-rielaborazione verbale, espressivo, teatrale</a:t>
                      </a:r>
                    </a:p>
                    <a:p>
                      <a:r>
                        <a:rPr lang="it-IT" b="0" dirty="0">
                          <a:solidFill>
                            <a:schemeClr val="tx1"/>
                          </a:solidFill>
                        </a:rPr>
                        <a:t>-conversazione</a:t>
                      </a:r>
                    </a:p>
                  </a:txBody>
                  <a:tcPr>
                    <a:solidFill>
                      <a:schemeClr val="bg1">
                        <a:lumMod val="85000"/>
                      </a:schemeClr>
                    </a:solidFill>
                  </a:tcPr>
                </a:tc>
                <a:extLst>
                  <a:ext uri="{0D108BD9-81ED-4DB2-BD59-A6C34878D82A}">
                    <a16:rowId xmlns:a16="http://schemas.microsoft.com/office/drawing/2014/main" val="716012259"/>
                  </a:ext>
                </a:extLst>
              </a:tr>
              <a:tr h="1130215">
                <a:tc>
                  <a:txBody>
                    <a:bodyPr/>
                    <a:lstStyle/>
                    <a:p>
                      <a:r>
                        <a:rPr lang="it-IT" b="0" dirty="0">
                          <a:solidFill>
                            <a:schemeClr val="tx1"/>
                          </a:solidFill>
                        </a:rPr>
                        <a:t>Laboratorio di inglese</a:t>
                      </a:r>
                    </a:p>
                  </a:txBody>
                  <a:tcPr/>
                </a:tc>
                <a:tc>
                  <a:txBody>
                    <a:bodyPr/>
                    <a:lstStyle/>
                    <a:p>
                      <a:r>
                        <a:rPr lang="it-IT" b="0" dirty="0">
                          <a:solidFill>
                            <a:schemeClr val="tx1"/>
                          </a:solidFill>
                        </a:rPr>
                        <a:t>-indirizzato a grandi e mezzani</a:t>
                      </a:r>
                    </a:p>
                    <a:p>
                      <a:r>
                        <a:rPr lang="it-IT" b="0" dirty="0">
                          <a:solidFill>
                            <a:schemeClr val="tx1"/>
                          </a:solidFill>
                        </a:rPr>
                        <a:t>-tecnica teatro-mimico azione</a:t>
                      </a:r>
                    </a:p>
                    <a:p>
                      <a:r>
                        <a:rPr lang="it-IT" b="0" dirty="0">
                          <a:solidFill>
                            <a:schemeClr val="tx1"/>
                          </a:solidFill>
                        </a:rPr>
                        <a:t>-visione  e ascolto di video</a:t>
                      </a:r>
                    </a:p>
                    <a:p>
                      <a:r>
                        <a:rPr lang="it-IT" b="0" dirty="0">
                          <a:solidFill>
                            <a:schemeClr val="tx1"/>
                          </a:solidFill>
                        </a:rPr>
                        <a:t>-lettura di storie in lingua inglese</a:t>
                      </a:r>
                    </a:p>
                  </a:txBody>
                  <a:tcPr/>
                </a:tc>
                <a:extLst>
                  <a:ext uri="{0D108BD9-81ED-4DB2-BD59-A6C34878D82A}">
                    <a16:rowId xmlns:a16="http://schemas.microsoft.com/office/drawing/2014/main" val="618502816"/>
                  </a:ext>
                </a:extLst>
              </a:tr>
              <a:tr h="1130215">
                <a:tc>
                  <a:txBody>
                    <a:bodyPr/>
                    <a:lstStyle/>
                    <a:p>
                      <a:r>
                        <a:rPr lang="it-IT" b="0" dirty="0">
                          <a:solidFill>
                            <a:schemeClr val="tx1"/>
                          </a:solidFill>
                        </a:rPr>
                        <a:t>Laboratorio psicomotricità</a:t>
                      </a:r>
                    </a:p>
                  </a:txBody>
                  <a:tcPr>
                    <a:solidFill>
                      <a:schemeClr val="bg1">
                        <a:lumMod val="85000"/>
                      </a:schemeClr>
                    </a:solidFill>
                  </a:tcPr>
                </a:tc>
                <a:tc>
                  <a:txBody>
                    <a:bodyPr/>
                    <a:lstStyle/>
                    <a:p>
                      <a:r>
                        <a:rPr lang="it-IT" b="0" dirty="0">
                          <a:solidFill>
                            <a:schemeClr val="tx1"/>
                          </a:solidFill>
                        </a:rPr>
                        <a:t>-differenziato per età</a:t>
                      </a:r>
                    </a:p>
                    <a:p>
                      <a:r>
                        <a:rPr lang="it-IT" b="0" dirty="0">
                          <a:solidFill>
                            <a:schemeClr val="tx1"/>
                          </a:solidFill>
                        </a:rPr>
                        <a:t>-giochi di movimento</a:t>
                      </a:r>
                    </a:p>
                  </a:txBody>
                  <a:tcPr>
                    <a:solidFill>
                      <a:schemeClr val="bg1">
                        <a:lumMod val="85000"/>
                      </a:schemeClr>
                    </a:solidFill>
                  </a:tcPr>
                </a:tc>
                <a:extLst>
                  <a:ext uri="{0D108BD9-81ED-4DB2-BD59-A6C34878D82A}">
                    <a16:rowId xmlns:a16="http://schemas.microsoft.com/office/drawing/2014/main" val="2545553193"/>
                  </a:ext>
                </a:extLst>
              </a:tr>
              <a:tr h="1130215">
                <a:tc>
                  <a:txBody>
                    <a:bodyPr/>
                    <a:lstStyle/>
                    <a:p>
                      <a:r>
                        <a:rPr lang="it-IT" b="0" dirty="0">
                          <a:solidFill>
                            <a:schemeClr val="tx1"/>
                          </a:solidFill>
                        </a:rPr>
                        <a:t>Laboratorio di musica</a:t>
                      </a:r>
                    </a:p>
                  </a:txBody>
                  <a:tcPr/>
                </a:tc>
                <a:tc>
                  <a:txBody>
                    <a:bodyPr/>
                    <a:lstStyle/>
                    <a:p>
                      <a:r>
                        <a:rPr lang="it-IT" b="0" dirty="0">
                          <a:solidFill>
                            <a:schemeClr val="tx1"/>
                          </a:solidFill>
                        </a:rPr>
                        <a:t>-differenziato per età</a:t>
                      </a:r>
                    </a:p>
                    <a:p>
                      <a:r>
                        <a:rPr lang="it-IT" b="0" dirty="0">
                          <a:solidFill>
                            <a:schemeClr val="tx1"/>
                          </a:solidFill>
                        </a:rPr>
                        <a:t>-movimenti a ritmo su basi musicali</a:t>
                      </a:r>
                    </a:p>
                    <a:p>
                      <a:r>
                        <a:rPr lang="it-IT" b="0" dirty="0">
                          <a:solidFill>
                            <a:schemeClr val="tx1"/>
                          </a:solidFill>
                        </a:rPr>
                        <a:t>-utilizzo di strumenti musicali</a:t>
                      </a:r>
                    </a:p>
                  </a:txBody>
                  <a:tcPr/>
                </a:tc>
                <a:extLst>
                  <a:ext uri="{0D108BD9-81ED-4DB2-BD59-A6C34878D82A}">
                    <a16:rowId xmlns:a16="http://schemas.microsoft.com/office/drawing/2014/main" val="1240397502"/>
                  </a:ext>
                </a:extLst>
              </a:tr>
            </a:tbl>
          </a:graphicData>
        </a:graphic>
      </p:graphicFrame>
      <p:sp>
        <p:nvSpPr>
          <p:cNvPr id="3" name="Segnaposto numero diapositiva 2">
            <a:extLst>
              <a:ext uri="{FF2B5EF4-FFF2-40B4-BE49-F238E27FC236}">
                <a16:creationId xmlns:a16="http://schemas.microsoft.com/office/drawing/2014/main" id="{EC0AF6DD-0B01-7252-66A8-9B44B210C790}"/>
              </a:ext>
            </a:extLst>
          </p:cNvPr>
          <p:cNvSpPr>
            <a:spLocks noGrp="1"/>
          </p:cNvSpPr>
          <p:nvPr>
            <p:ph type="sldNum" sz="quarter" idx="12"/>
          </p:nvPr>
        </p:nvSpPr>
        <p:spPr/>
        <p:txBody>
          <a:bodyPr/>
          <a:lstStyle/>
          <a:p>
            <a:fld id="{C4DEF4E2-7413-46DF-A402-0BFFC54423CB}" type="slidenum">
              <a:rPr lang="it-IT" smtClean="0"/>
              <a:pPr/>
              <a:t>27</a:t>
            </a:fld>
            <a:endParaRPr lang="it-IT"/>
          </a:p>
        </p:txBody>
      </p:sp>
    </p:spTree>
    <p:extLst>
      <p:ext uri="{BB962C8B-B14F-4D97-AF65-F5344CB8AC3E}">
        <p14:creationId xmlns:p14="http://schemas.microsoft.com/office/powerpoint/2010/main" val="419401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908247" y="647467"/>
            <a:ext cx="9759753" cy="264362"/>
          </a:xfrm>
        </p:spPr>
        <p:txBody>
          <a:bodyPr>
            <a:normAutofit fontScale="90000"/>
          </a:bodyPr>
          <a:lstStyle/>
          <a:p>
            <a:r>
              <a:rPr lang="it-IT" sz="2000" b="1" dirty="0"/>
              <a:t>ATTIVITA’                                                                                           METODOLOGIE</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1524000" y="2423605"/>
            <a:ext cx="9144000" cy="2834195"/>
          </a:xfrm>
        </p:spPr>
        <p:txBody>
          <a:bodyPr/>
          <a:lstStyle/>
          <a:p>
            <a:endParaRPr lang="it-IT"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graphicFrame>
        <p:nvGraphicFramePr>
          <p:cNvPr id="4" name="Tabella 4">
            <a:extLst>
              <a:ext uri="{FF2B5EF4-FFF2-40B4-BE49-F238E27FC236}">
                <a16:creationId xmlns:a16="http://schemas.microsoft.com/office/drawing/2014/main" id="{B6884147-BBCB-BC62-A8E9-1DE86D79BA5C}"/>
              </a:ext>
            </a:extLst>
          </p:cNvPr>
          <p:cNvGraphicFramePr>
            <a:graphicFrameLocks noGrp="1"/>
          </p:cNvGraphicFramePr>
          <p:nvPr>
            <p:extLst>
              <p:ext uri="{D42A27DB-BD31-4B8C-83A1-F6EECF244321}">
                <p14:modId xmlns:p14="http://schemas.microsoft.com/office/powerpoint/2010/main" val="2121646657"/>
              </p:ext>
            </p:extLst>
          </p:nvPr>
        </p:nvGraphicFramePr>
        <p:xfrm>
          <a:off x="908247" y="861134"/>
          <a:ext cx="10214586" cy="5385498"/>
        </p:xfrm>
        <a:graphic>
          <a:graphicData uri="http://schemas.openxmlformats.org/drawingml/2006/table">
            <a:tbl>
              <a:tblPr firstRow="1" bandRow="1">
                <a:tableStyleId>{5C22544A-7EE6-4342-B048-85BDC9FD1C3A}</a:tableStyleId>
              </a:tblPr>
              <a:tblGrid>
                <a:gridCol w="2687346">
                  <a:extLst>
                    <a:ext uri="{9D8B030D-6E8A-4147-A177-3AD203B41FA5}">
                      <a16:colId xmlns:a16="http://schemas.microsoft.com/office/drawing/2014/main" val="2343388351"/>
                    </a:ext>
                  </a:extLst>
                </a:gridCol>
                <a:gridCol w="7527240">
                  <a:extLst>
                    <a:ext uri="{9D8B030D-6E8A-4147-A177-3AD203B41FA5}">
                      <a16:colId xmlns:a16="http://schemas.microsoft.com/office/drawing/2014/main" val="1149190690"/>
                    </a:ext>
                  </a:extLst>
                </a:gridCol>
              </a:tblGrid>
              <a:tr h="561786">
                <a:tc>
                  <a:txBody>
                    <a:bodyPr/>
                    <a:lstStyle/>
                    <a:p>
                      <a:r>
                        <a:rPr lang="it-IT" sz="1600" b="0" dirty="0">
                          <a:solidFill>
                            <a:schemeClr val="tx1"/>
                          </a:solidFill>
                        </a:rPr>
                        <a:t>Camminata </a:t>
                      </a:r>
                    </a:p>
                  </a:txBody>
                  <a:tcPr>
                    <a:solidFill>
                      <a:schemeClr val="bg1">
                        <a:lumMod val="85000"/>
                      </a:schemeClr>
                    </a:solidFill>
                  </a:tcPr>
                </a:tc>
                <a:tc>
                  <a:txBody>
                    <a:bodyPr/>
                    <a:lstStyle/>
                    <a:p>
                      <a:r>
                        <a:rPr lang="it-IT" sz="1600" b="0" dirty="0">
                          <a:solidFill>
                            <a:schemeClr val="tx1"/>
                          </a:solidFill>
                        </a:rPr>
                        <a:t>Ad inizio anno camminata per le vie del paese, messa e pranzo  in oratorio. Aperta a tutti.</a:t>
                      </a:r>
                    </a:p>
                  </a:txBody>
                  <a:tcPr>
                    <a:solidFill>
                      <a:schemeClr val="bg1">
                        <a:lumMod val="85000"/>
                      </a:schemeClr>
                    </a:solidFill>
                  </a:tcPr>
                </a:tc>
                <a:extLst>
                  <a:ext uri="{0D108BD9-81ED-4DB2-BD59-A6C34878D82A}">
                    <a16:rowId xmlns:a16="http://schemas.microsoft.com/office/drawing/2014/main" val="680157181"/>
                  </a:ext>
                </a:extLst>
              </a:tr>
              <a:tr h="561786">
                <a:tc>
                  <a:txBody>
                    <a:bodyPr/>
                    <a:lstStyle/>
                    <a:p>
                      <a:r>
                        <a:rPr lang="it-IT" sz="1600" b="0" dirty="0">
                          <a:solidFill>
                            <a:schemeClr val="tx1"/>
                          </a:solidFill>
                        </a:rPr>
                        <a:t>«io leggo perché»</a:t>
                      </a:r>
                    </a:p>
                  </a:txBody>
                  <a:tcPr>
                    <a:solidFill>
                      <a:schemeClr val="bg1">
                        <a:lumMod val="85000"/>
                      </a:schemeClr>
                    </a:solidFill>
                  </a:tcPr>
                </a:tc>
                <a:tc>
                  <a:txBody>
                    <a:bodyPr/>
                    <a:lstStyle/>
                    <a:p>
                      <a:r>
                        <a:rPr lang="it-IT" sz="1600" b="0" dirty="0">
                          <a:solidFill>
                            <a:schemeClr val="tx1"/>
                          </a:solidFill>
                        </a:rPr>
                        <a:t>Iniziativa promossa dal Associazione Italiana Editori e sostenuta dal Ministero della Cultura</a:t>
                      </a:r>
                    </a:p>
                  </a:txBody>
                  <a:tcPr>
                    <a:solidFill>
                      <a:schemeClr val="bg1">
                        <a:lumMod val="85000"/>
                      </a:schemeClr>
                    </a:solidFill>
                  </a:tcPr>
                </a:tc>
                <a:extLst>
                  <a:ext uri="{0D108BD9-81ED-4DB2-BD59-A6C34878D82A}">
                    <a16:rowId xmlns:a16="http://schemas.microsoft.com/office/drawing/2014/main" val="3242170284"/>
                  </a:ext>
                </a:extLst>
              </a:tr>
              <a:tr h="561786">
                <a:tc>
                  <a:txBody>
                    <a:bodyPr/>
                    <a:lstStyle/>
                    <a:p>
                      <a:r>
                        <a:rPr lang="it-IT" sz="1600" b="0" dirty="0">
                          <a:solidFill>
                            <a:schemeClr val="tx1"/>
                          </a:solidFill>
                        </a:rPr>
                        <a:t>Il giorno del compleanno</a:t>
                      </a:r>
                    </a:p>
                  </a:txBody>
                  <a:tcPr>
                    <a:solidFill>
                      <a:schemeClr val="bg1">
                        <a:lumMod val="85000"/>
                      </a:schemeClr>
                    </a:solidFill>
                  </a:tcPr>
                </a:tc>
                <a:tc>
                  <a:txBody>
                    <a:bodyPr/>
                    <a:lstStyle/>
                    <a:p>
                      <a:r>
                        <a:rPr lang="it-IT" sz="1600" b="0" dirty="0">
                          <a:solidFill>
                            <a:schemeClr val="tx1"/>
                          </a:solidFill>
                        </a:rPr>
                        <a:t>Accensione del cero e «Rito del compleanno Montessori» con foto, mappamondo e calendario dell’anno</a:t>
                      </a:r>
                    </a:p>
                  </a:txBody>
                  <a:tcPr>
                    <a:solidFill>
                      <a:schemeClr val="bg1">
                        <a:lumMod val="85000"/>
                      </a:schemeClr>
                    </a:solidFill>
                  </a:tcPr>
                </a:tc>
                <a:extLst>
                  <a:ext uri="{0D108BD9-81ED-4DB2-BD59-A6C34878D82A}">
                    <a16:rowId xmlns:a16="http://schemas.microsoft.com/office/drawing/2014/main" val="492930163"/>
                  </a:ext>
                </a:extLst>
              </a:tr>
              <a:tr h="561786">
                <a:tc>
                  <a:txBody>
                    <a:bodyPr/>
                    <a:lstStyle/>
                    <a:p>
                      <a:r>
                        <a:rPr lang="it-IT" sz="1600" b="0" dirty="0">
                          <a:solidFill>
                            <a:schemeClr val="tx1"/>
                          </a:solidFill>
                        </a:rPr>
                        <a:t>Festa dei nonni</a:t>
                      </a:r>
                    </a:p>
                  </a:txBody>
                  <a:tcPr>
                    <a:solidFill>
                      <a:schemeClr val="bg1">
                        <a:lumMod val="85000"/>
                      </a:schemeClr>
                    </a:solidFill>
                  </a:tcPr>
                </a:tc>
                <a:tc>
                  <a:txBody>
                    <a:bodyPr/>
                    <a:lstStyle/>
                    <a:p>
                      <a:r>
                        <a:rPr lang="it-IT" sz="1600" b="0" dirty="0">
                          <a:solidFill>
                            <a:schemeClr val="tx1"/>
                          </a:solidFill>
                        </a:rPr>
                        <a:t>I nonni durante la settimana del 2 ottobre leggono delle storie ai bambini e un pomeriggio merenda insieme</a:t>
                      </a:r>
                    </a:p>
                  </a:txBody>
                  <a:tcPr>
                    <a:solidFill>
                      <a:schemeClr val="bg1">
                        <a:lumMod val="85000"/>
                      </a:schemeClr>
                    </a:solidFill>
                  </a:tcPr>
                </a:tc>
                <a:extLst>
                  <a:ext uri="{0D108BD9-81ED-4DB2-BD59-A6C34878D82A}">
                    <a16:rowId xmlns:a16="http://schemas.microsoft.com/office/drawing/2014/main" val="3521930238"/>
                  </a:ext>
                </a:extLst>
              </a:tr>
              <a:tr h="348958">
                <a:tc>
                  <a:txBody>
                    <a:bodyPr/>
                    <a:lstStyle/>
                    <a:p>
                      <a:r>
                        <a:rPr lang="it-IT" sz="1600" b="0" dirty="0">
                          <a:solidFill>
                            <a:schemeClr val="tx1"/>
                          </a:solidFill>
                        </a:rPr>
                        <a:t>Festa della Luce</a:t>
                      </a:r>
                    </a:p>
                  </a:txBody>
                  <a:tcPr>
                    <a:solidFill>
                      <a:schemeClr val="bg1">
                        <a:lumMod val="85000"/>
                      </a:schemeClr>
                    </a:solidFill>
                  </a:tcPr>
                </a:tc>
                <a:tc>
                  <a:txBody>
                    <a:bodyPr/>
                    <a:lstStyle/>
                    <a:p>
                      <a:r>
                        <a:rPr lang="it-IT" sz="1600" b="0" dirty="0">
                          <a:solidFill>
                            <a:schemeClr val="tx1"/>
                          </a:solidFill>
                        </a:rPr>
                        <a:t>A dicembre all’aperto in occasione del S. Natale aperta a famiglie e abitanti del paese</a:t>
                      </a:r>
                    </a:p>
                  </a:txBody>
                  <a:tcPr>
                    <a:solidFill>
                      <a:schemeClr val="bg1">
                        <a:lumMod val="85000"/>
                      </a:schemeClr>
                    </a:solidFill>
                  </a:tcPr>
                </a:tc>
                <a:extLst>
                  <a:ext uri="{0D108BD9-81ED-4DB2-BD59-A6C34878D82A}">
                    <a16:rowId xmlns:a16="http://schemas.microsoft.com/office/drawing/2014/main" val="1258816930"/>
                  </a:ext>
                </a:extLst>
              </a:tr>
              <a:tr h="337765">
                <a:tc>
                  <a:txBody>
                    <a:bodyPr/>
                    <a:lstStyle/>
                    <a:p>
                      <a:r>
                        <a:rPr lang="it-IT" sz="1600" b="0" dirty="0">
                          <a:solidFill>
                            <a:schemeClr val="tx1"/>
                          </a:solidFill>
                        </a:rPr>
                        <a:t>Teatro a scuola</a:t>
                      </a:r>
                    </a:p>
                  </a:txBody>
                  <a:tcPr>
                    <a:solidFill>
                      <a:schemeClr val="bg1">
                        <a:lumMod val="85000"/>
                      </a:schemeClr>
                    </a:solidFill>
                  </a:tcPr>
                </a:tc>
                <a:tc>
                  <a:txBody>
                    <a:bodyPr/>
                    <a:lstStyle/>
                    <a:p>
                      <a:r>
                        <a:rPr lang="it-IT" sz="1600" b="0" dirty="0">
                          <a:solidFill>
                            <a:schemeClr val="tx1"/>
                          </a:solidFill>
                        </a:rPr>
                        <a:t>I bambini possono guardare uno spettacolo teatrale a scuola</a:t>
                      </a:r>
                    </a:p>
                  </a:txBody>
                  <a:tcPr>
                    <a:solidFill>
                      <a:schemeClr val="bg1">
                        <a:lumMod val="85000"/>
                      </a:schemeClr>
                    </a:solidFill>
                  </a:tcPr>
                </a:tc>
                <a:extLst>
                  <a:ext uri="{0D108BD9-81ED-4DB2-BD59-A6C34878D82A}">
                    <a16:rowId xmlns:a16="http://schemas.microsoft.com/office/drawing/2014/main" val="2220799227"/>
                  </a:ext>
                </a:extLst>
              </a:tr>
              <a:tr h="561786">
                <a:tc>
                  <a:txBody>
                    <a:bodyPr/>
                    <a:lstStyle/>
                    <a:p>
                      <a:r>
                        <a:rPr lang="it-IT" sz="1600" b="0" dirty="0">
                          <a:solidFill>
                            <a:schemeClr val="tx1"/>
                          </a:solidFill>
                        </a:rPr>
                        <a:t>Uscite didattiche</a:t>
                      </a:r>
                    </a:p>
                  </a:txBody>
                  <a:tcPr>
                    <a:solidFill>
                      <a:schemeClr val="bg1">
                        <a:lumMod val="85000"/>
                      </a:schemeClr>
                    </a:solidFill>
                  </a:tcPr>
                </a:tc>
                <a:tc>
                  <a:txBody>
                    <a:bodyPr/>
                    <a:lstStyle/>
                    <a:p>
                      <a:r>
                        <a:rPr lang="it-IT" sz="1600" b="0" dirty="0">
                          <a:solidFill>
                            <a:schemeClr val="tx1"/>
                          </a:solidFill>
                        </a:rPr>
                        <a:t>Per i bambini, sul territorio e non, durante l’anno scolastico, con o senza mezzi di trasporto, previa autorizzazione firmata dai genitori e avviso alle famiglie.</a:t>
                      </a:r>
                    </a:p>
                  </a:txBody>
                  <a:tcPr>
                    <a:solidFill>
                      <a:schemeClr val="bg1">
                        <a:lumMod val="85000"/>
                      </a:schemeClr>
                    </a:solidFill>
                  </a:tcPr>
                </a:tc>
                <a:extLst>
                  <a:ext uri="{0D108BD9-81ED-4DB2-BD59-A6C34878D82A}">
                    <a16:rowId xmlns:a16="http://schemas.microsoft.com/office/drawing/2014/main" val="822043119"/>
                  </a:ext>
                </a:extLst>
              </a:tr>
              <a:tr h="352451">
                <a:tc>
                  <a:txBody>
                    <a:bodyPr/>
                    <a:lstStyle/>
                    <a:p>
                      <a:r>
                        <a:rPr lang="it-IT" sz="1600" b="0" dirty="0">
                          <a:solidFill>
                            <a:schemeClr val="tx1"/>
                          </a:solidFill>
                        </a:rPr>
                        <a:t>Continuità con la primaria</a:t>
                      </a:r>
                    </a:p>
                  </a:txBody>
                  <a:tcPr>
                    <a:solidFill>
                      <a:schemeClr val="bg1">
                        <a:lumMod val="85000"/>
                      </a:schemeClr>
                    </a:solidFill>
                  </a:tcPr>
                </a:tc>
                <a:tc>
                  <a:txBody>
                    <a:bodyPr/>
                    <a:lstStyle/>
                    <a:p>
                      <a:r>
                        <a:rPr lang="it-IT" sz="1600" b="0" dirty="0">
                          <a:solidFill>
                            <a:schemeClr val="tx1"/>
                          </a:solidFill>
                        </a:rPr>
                        <a:t>Durante l’anno visite alla scuola primaria del paese e pranzo con le future insegnanti</a:t>
                      </a:r>
                    </a:p>
                  </a:txBody>
                  <a:tcPr>
                    <a:solidFill>
                      <a:schemeClr val="bg1">
                        <a:lumMod val="85000"/>
                      </a:schemeClr>
                    </a:solidFill>
                  </a:tcPr>
                </a:tc>
                <a:extLst>
                  <a:ext uri="{0D108BD9-81ED-4DB2-BD59-A6C34878D82A}">
                    <a16:rowId xmlns:a16="http://schemas.microsoft.com/office/drawing/2014/main" val="677921352"/>
                  </a:ext>
                </a:extLst>
              </a:tr>
              <a:tr h="354247">
                <a:tc>
                  <a:txBody>
                    <a:bodyPr/>
                    <a:lstStyle/>
                    <a:p>
                      <a:r>
                        <a:rPr lang="it-IT" sz="1600" b="0" dirty="0">
                          <a:solidFill>
                            <a:schemeClr val="tx1"/>
                          </a:solidFill>
                        </a:rPr>
                        <a:t>Serata in Bianco</a:t>
                      </a:r>
                    </a:p>
                  </a:txBody>
                  <a:tcPr>
                    <a:solidFill>
                      <a:schemeClr val="bg1">
                        <a:lumMod val="85000"/>
                      </a:schemeClr>
                    </a:solidFill>
                  </a:tcPr>
                </a:tc>
                <a:tc>
                  <a:txBody>
                    <a:bodyPr/>
                    <a:lstStyle/>
                    <a:p>
                      <a:r>
                        <a:rPr lang="it-IT" sz="1600" b="0" dirty="0">
                          <a:solidFill>
                            <a:schemeClr val="tx1"/>
                          </a:solidFill>
                        </a:rPr>
                        <a:t>In occasione della fine dell’anno scolastico, aperta a tutte le famiglie, ai nonni.</a:t>
                      </a:r>
                    </a:p>
                  </a:txBody>
                  <a:tcPr>
                    <a:solidFill>
                      <a:schemeClr val="bg1">
                        <a:lumMod val="85000"/>
                      </a:schemeClr>
                    </a:solidFill>
                  </a:tcPr>
                </a:tc>
                <a:extLst>
                  <a:ext uri="{0D108BD9-81ED-4DB2-BD59-A6C34878D82A}">
                    <a16:rowId xmlns:a16="http://schemas.microsoft.com/office/drawing/2014/main" val="802180965"/>
                  </a:ext>
                </a:extLst>
              </a:tr>
              <a:tr h="517357">
                <a:tc>
                  <a:txBody>
                    <a:bodyPr/>
                    <a:lstStyle/>
                    <a:p>
                      <a:r>
                        <a:rPr lang="it-IT" sz="1600" b="0" dirty="0">
                          <a:solidFill>
                            <a:schemeClr val="tx1"/>
                          </a:solidFill>
                        </a:rPr>
                        <a:t>Festa del papà e della mamma</a:t>
                      </a:r>
                    </a:p>
                  </a:txBody>
                  <a:tcPr>
                    <a:solidFill>
                      <a:schemeClr val="bg1">
                        <a:lumMod val="85000"/>
                      </a:schemeClr>
                    </a:solidFill>
                  </a:tcPr>
                </a:tc>
                <a:tc>
                  <a:txBody>
                    <a:bodyPr/>
                    <a:lstStyle/>
                    <a:p>
                      <a:r>
                        <a:rPr lang="it-IT" sz="1600" b="0" dirty="0">
                          <a:solidFill>
                            <a:schemeClr val="tx1"/>
                          </a:solidFill>
                        </a:rPr>
                        <a:t>Colazione a scuola insieme: papà-figlio o mamma-figlio</a:t>
                      </a:r>
                    </a:p>
                  </a:txBody>
                  <a:tcPr>
                    <a:solidFill>
                      <a:schemeClr val="bg1">
                        <a:lumMod val="85000"/>
                      </a:schemeClr>
                    </a:solidFill>
                  </a:tcPr>
                </a:tc>
                <a:extLst>
                  <a:ext uri="{0D108BD9-81ED-4DB2-BD59-A6C34878D82A}">
                    <a16:rowId xmlns:a16="http://schemas.microsoft.com/office/drawing/2014/main" val="769035669"/>
                  </a:ext>
                </a:extLst>
              </a:tr>
              <a:tr h="561786">
                <a:tc>
                  <a:txBody>
                    <a:bodyPr/>
                    <a:lstStyle/>
                    <a:p>
                      <a:r>
                        <a:rPr lang="it-IT" sz="1600" b="0" dirty="0">
                          <a:solidFill>
                            <a:schemeClr val="tx1"/>
                          </a:solidFill>
                        </a:rPr>
                        <a:t>Cena al ristorante</a:t>
                      </a:r>
                    </a:p>
                  </a:txBody>
                  <a:tcPr>
                    <a:solidFill>
                      <a:schemeClr val="bg1">
                        <a:lumMod val="85000"/>
                      </a:schemeClr>
                    </a:solidFill>
                  </a:tcPr>
                </a:tc>
                <a:tc>
                  <a:txBody>
                    <a:bodyPr/>
                    <a:lstStyle/>
                    <a:p>
                      <a:r>
                        <a:rPr lang="it-IT" sz="1600" b="0" dirty="0">
                          <a:solidFill>
                            <a:schemeClr val="tx1"/>
                          </a:solidFill>
                        </a:rPr>
                        <a:t>Le insegnanti e i bambini grandi, una sera di giugno, escono a cena presso il ristorante del paese</a:t>
                      </a:r>
                    </a:p>
                  </a:txBody>
                  <a:tcPr>
                    <a:solidFill>
                      <a:schemeClr val="bg1">
                        <a:lumMod val="85000"/>
                      </a:schemeClr>
                    </a:solidFill>
                  </a:tcPr>
                </a:tc>
                <a:extLst>
                  <a:ext uri="{0D108BD9-81ED-4DB2-BD59-A6C34878D82A}">
                    <a16:rowId xmlns:a16="http://schemas.microsoft.com/office/drawing/2014/main" val="2569988539"/>
                  </a:ext>
                </a:extLst>
              </a:tr>
            </a:tbl>
          </a:graphicData>
        </a:graphic>
      </p:graphicFrame>
      <p:sp>
        <p:nvSpPr>
          <p:cNvPr id="5" name="Segnaposto numero diapositiva 4">
            <a:extLst>
              <a:ext uri="{FF2B5EF4-FFF2-40B4-BE49-F238E27FC236}">
                <a16:creationId xmlns:a16="http://schemas.microsoft.com/office/drawing/2014/main" id="{83D9B1C1-D0D8-FDB4-5579-87FC998D28EA}"/>
              </a:ext>
            </a:extLst>
          </p:cNvPr>
          <p:cNvSpPr>
            <a:spLocks noGrp="1"/>
          </p:cNvSpPr>
          <p:nvPr>
            <p:ph type="sldNum" sz="quarter" idx="12"/>
          </p:nvPr>
        </p:nvSpPr>
        <p:spPr/>
        <p:txBody>
          <a:bodyPr/>
          <a:lstStyle/>
          <a:p>
            <a:fld id="{C4DEF4E2-7413-46DF-A402-0BFFC54423CB}" type="slidenum">
              <a:rPr lang="it-IT" smtClean="0"/>
              <a:pPr/>
              <a:t>28</a:t>
            </a:fld>
            <a:endParaRPr lang="it-IT"/>
          </a:p>
        </p:txBody>
      </p:sp>
    </p:spTree>
    <p:extLst>
      <p:ext uri="{BB962C8B-B14F-4D97-AF65-F5344CB8AC3E}">
        <p14:creationId xmlns:p14="http://schemas.microsoft.com/office/powerpoint/2010/main" val="534018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1524000" y="1122363"/>
            <a:ext cx="9144000" cy="341732"/>
          </a:xfrm>
        </p:spPr>
        <p:txBody>
          <a:bodyPr>
            <a:normAutofit/>
          </a:bodyPr>
          <a:lstStyle/>
          <a:p>
            <a:pPr algn="l"/>
            <a:r>
              <a:rPr lang="it-IT" sz="1600" b="1" dirty="0">
                <a:latin typeface="+mn-lt"/>
              </a:rPr>
              <a:t>4.4 AMPLIAMENTO DELL’OFFERTA FORMATIVA</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1524000" y="1544714"/>
            <a:ext cx="9144000" cy="4456231"/>
          </a:xfrm>
        </p:spPr>
        <p:txBody>
          <a:bodyPr>
            <a:normAutofit/>
          </a:bodyPr>
          <a:lstStyle/>
          <a:p>
            <a:pPr marL="342900" indent="-342900" algn="just">
              <a:buFont typeface="Wingdings" panose="05000000000000000000" pitchFamily="2" charset="2"/>
              <a:buChar char="§"/>
            </a:pPr>
            <a:r>
              <a:rPr lang="it-IT" sz="1800" dirty="0"/>
              <a:t>Il mese di Luglio: CAMPO ESTIVO. </a:t>
            </a:r>
          </a:p>
          <a:p>
            <a:pPr algn="just"/>
            <a:r>
              <a:rPr lang="it-IT" sz="1800" dirty="0"/>
              <a:t>Dopo la chiusura della scuola dell’infanzia (fine giugno), è aperto il campo estivo per quattro settimane, in base alle richieste, dando la precedenza ai bambini i cui genitori lavorano. Vengono ammessi un massimo di 30 bambini a settimana.</a:t>
            </a:r>
          </a:p>
          <a:p>
            <a:pPr algn="just"/>
            <a:r>
              <a:rPr lang="it-IT" sz="1800" dirty="0"/>
              <a:t>Si tratta di un’attività ludica, non didattica.</a:t>
            </a:r>
          </a:p>
          <a:p>
            <a:pPr algn="just"/>
            <a:endParaRPr lang="it-IT" sz="1800" dirty="0"/>
          </a:p>
          <a:p>
            <a:pPr marL="342900" indent="-342900" algn="just">
              <a:buFont typeface="Wingdings" panose="05000000000000000000" pitchFamily="2" charset="2"/>
              <a:buChar char="§"/>
            </a:pPr>
            <a:r>
              <a:rPr lang="it-IT" sz="1800" dirty="0"/>
              <a:t>Il PRE E POST SCUOLA </a:t>
            </a:r>
          </a:p>
          <a:p>
            <a:pPr algn="just">
              <a:spcBef>
                <a:spcPts val="0"/>
              </a:spcBef>
            </a:pPr>
            <a:r>
              <a:rPr lang="it-IT" sz="1800" dirty="0"/>
              <a:t>Attivo dalla seconda settimana di settembre fino alla fine dell’anno, attività ludica, non didattica. </a:t>
            </a:r>
          </a:p>
          <a:p>
            <a:pPr algn="just">
              <a:spcBef>
                <a:spcPts val="0"/>
              </a:spcBef>
            </a:pPr>
            <a:endParaRPr lang="it-IT" sz="1800" dirty="0"/>
          </a:p>
          <a:p>
            <a:pPr algn="just">
              <a:spcBef>
                <a:spcPts val="0"/>
              </a:spcBef>
            </a:pPr>
            <a:r>
              <a:rPr lang="it-IT" sz="1800" dirty="0"/>
              <a:t>Servizio </a:t>
            </a:r>
            <a:r>
              <a:rPr lang="it-IT" sz="1800" dirty="0" err="1"/>
              <a:t>Pre</a:t>
            </a:r>
            <a:r>
              <a:rPr lang="it-IT" sz="1800" dirty="0"/>
              <a:t>:   07,30 - 08,45</a:t>
            </a:r>
          </a:p>
          <a:p>
            <a:pPr algn="just">
              <a:spcBef>
                <a:spcPts val="0"/>
              </a:spcBef>
            </a:pPr>
            <a:r>
              <a:rPr lang="it-IT" sz="1800" dirty="0"/>
              <a:t>Servizio Post: 15,30 - 18,00</a:t>
            </a:r>
          </a:p>
          <a:p>
            <a:pPr algn="just">
              <a:spcBef>
                <a:spcPts val="0"/>
              </a:spcBef>
            </a:pPr>
            <a:r>
              <a:rPr lang="it-IT" sz="1800" dirty="0"/>
              <a:t>Vengono ammessi un numero massimo di 25 bambini.</a:t>
            </a:r>
          </a:p>
          <a:p>
            <a:pPr algn="just">
              <a:spcBef>
                <a:spcPts val="0"/>
              </a:spcBef>
            </a:pPr>
            <a:r>
              <a:rPr lang="it-IT" sz="1800" dirty="0"/>
              <a:t>Viene data la precedenza ai bambini i cui genitori lavorano e ai bambini che sono completamente autonomi nell’utilizzo dei servizi igienici.</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956077AF-B0EE-153D-08EB-FEE9454F51E5}"/>
              </a:ext>
            </a:extLst>
          </p:cNvPr>
          <p:cNvSpPr>
            <a:spLocks noGrp="1"/>
          </p:cNvSpPr>
          <p:nvPr>
            <p:ph type="sldNum" sz="quarter" idx="12"/>
          </p:nvPr>
        </p:nvSpPr>
        <p:spPr/>
        <p:txBody>
          <a:bodyPr/>
          <a:lstStyle/>
          <a:p>
            <a:fld id="{C4DEF4E2-7413-46DF-A402-0BFFC54423CB}" type="slidenum">
              <a:rPr lang="it-IT" smtClean="0"/>
              <a:pPr/>
              <a:t>29</a:t>
            </a:fld>
            <a:endParaRPr lang="it-IT"/>
          </a:p>
        </p:txBody>
      </p:sp>
    </p:spTree>
    <p:extLst>
      <p:ext uri="{BB962C8B-B14F-4D97-AF65-F5344CB8AC3E}">
        <p14:creationId xmlns:p14="http://schemas.microsoft.com/office/powerpoint/2010/main" val="93349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rnate Olona">
            <a:extLst>
              <a:ext uri="{FF2B5EF4-FFF2-40B4-BE49-F238E27FC236}">
                <a16:creationId xmlns:a16="http://schemas.microsoft.com/office/drawing/2014/main" id="{A40A080A-8137-C3FF-6844-C7BCBE7E81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039" y="606779"/>
            <a:ext cx="57150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F92CBCD-3977-BF60-CFE7-19300674431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971712" y="3011749"/>
            <a:ext cx="5741354" cy="2985504"/>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a:extLst>
              <a:ext uri="{FF2B5EF4-FFF2-40B4-BE49-F238E27FC236}">
                <a16:creationId xmlns:a16="http://schemas.microsoft.com/office/drawing/2014/main" id="{6F5F27B5-EA7D-59BB-22A3-B3950CC479C9}"/>
              </a:ext>
            </a:extLst>
          </p:cNvPr>
          <p:cNvSpPr>
            <a:spLocks noGrp="1"/>
          </p:cNvSpPr>
          <p:nvPr>
            <p:ph type="sldNum" sz="quarter" idx="12"/>
          </p:nvPr>
        </p:nvSpPr>
        <p:spPr/>
        <p:txBody>
          <a:bodyPr/>
          <a:lstStyle/>
          <a:p>
            <a:fld id="{C4DEF4E2-7413-46DF-A402-0BFFC54423CB}" type="slidenum">
              <a:rPr lang="it-IT" smtClean="0"/>
              <a:pPr/>
              <a:t>3</a:t>
            </a:fld>
            <a:endParaRPr lang="it-IT"/>
          </a:p>
        </p:txBody>
      </p:sp>
    </p:spTree>
    <p:extLst>
      <p:ext uri="{BB962C8B-B14F-4D97-AF65-F5344CB8AC3E}">
        <p14:creationId xmlns:p14="http://schemas.microsoft.com/office/powerpoint/2010/main" val="2768082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789753" y="620669"/>
            <a:ext cx="10288079" cy="284581"/>
          </a:xfrm>
        </p:spPr>
        <p:txBody>
          <a:bodyPr>
            <a:normAutofit fontScale="90000"/>
          </a:bodyPr>
          <a:lstStyle/>
          <a:p>
            <a:pPr algn="l"/>
            <a:r>
              <a:rPr lang="it-IT" sz="1800" b="1" dirty="0">
                <a:latin typeface="+mn-lt"/>
              </a:rPr>
              <a:t>4.5 SCANSIONE DELLA GIORNATA SCOLASTICA</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1056615" y="1029810"/>
            <a:ext cx="10020137" cy="5126160"/>
          </a:xfrm>
        </p:spPr>
        <p:txBody>
          <a:bodyPr/>
          <a:lstStyle/>
          <a:p>
            <a:endParaRPr lang="it-IT"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graphicFrame>
        <p:nvGraphicFramePr>
          <p:cNvPr id="4" name="Tabella 4">
            <a:extLst>
              <a:ext uri="{FF2B5EF4-FFF2-40B4-BE49-F238E27FC236}">
                <a16:creationId xmlns:a16="http://schemas.microsoft.com/office/drawing/2014/main" id="{96954D46-1E78-893B-DDFA-0E374F3E6334}"/>
              </a:ext>
            </a:extLst>
          </p:cNvPr>
          <p:cNvGraphicFramePr>
            <a:graphicFrameLocks noGrp="1"/>
          </p:cNvGraphicFramePr>
          <p:nvPr>
            <p:extLst>
              <p:ext uri="{D42A27DB-BD31-4B8C-83A1-F6EECF244321}">
                <p14:modId xmlns:p14="http://schemas.microsoft.com/office/powerpoint/2010/main" val="1064857222"/>
              </p:ext>
            </p:extLst>
          </p:nvPr>
        </p:nvGraphicFramePr>
        <p:xfrm>
          <a:off x="754849" y="918508"/>
          <a:ext cx="10439646" cy="5344849"/>
        </p:xfrm>
        <a:graphic>
          <a:graphicData uri="http://schemas.openxmlformats.org/drawingml/2006/table">
            <a:tbl>
              <a:tblPr firstRow="1" bandRow="1">
                <a:tableStyleId>{5C22544A-7EE6-4342-B048-85BDC9FD1C3A}</a:tableStyleId>
              </a:tblPr>
              <a:tblGrid>
                <a:gridCol w="1607110">
                  <a:extLst>
                    <a:ext uri="{9D8B030D-6E8A-4147-A177-3AD203B41FA5}">
                      <a16:colId xmlns:a16="http://schemas.microsoft.com/office/drawing/2014/main" val="1717537981"/>
                    </a:ext>
                  </a:extLst>
                </a:gridCol>
                <a:gridCol w="2601157">
                  <a:extLst>
                    <a:ext uri="{9D8B030D-6E8A-4147-A177-3AD203B41FA5}">
                      <a16:colId xmlns:a16="http://schemas.microsoft.com/office/drawing/2014/main" val="474367678"/>
                    </a:ext>
                  </a:extLst>
                </a:gridCol>
                <a:gridCol w="6231379">
                  <a:extLst>
                    <a:ext uri="{9D8B030D-6E8A-4147-A177-3AD203B41FA5}">
                      <a16:colId xmlns:a16="http://schemas.microsoft.com/office/drawing/2014/main" val="3985627239"/>
                    </a:ext>
                  </a:extLst>
                </a:gridCol>
              </a:tblGrid>
              <a:tr h="376904">
                <a:tc>
                  <a:txBody>
                    <a:bodyPr/>
                    <a:lstStyle/>
                    <a:p>
                      <a:r>
                        <a:rPr lang="it-IT" sz="1600" dirty="0">
                          <a:solidFill>
                            <a:schemeClr val="tx1"/>
                          </a:solidFill>
                        </a:rPr>
                        <a:t>Orario indicativo</a:t>
                      </a:r>
                    </a:p>
                  </a:txBody>
                  <a:tcPr>
                    <a:solidFill>
                      <a:schemeClr val="bg1">
                        <a:lumMod val="75000"/>
                      </a:schemeClr>
                    </a:solidFill>
                  </a:tcPr>
                </a:tc>
                <a:tc>
                  <a:txBody>
                    <a:bodyPr/>
                    <a:lstStyle/>
                    <a:p>
                      <a:r>
                        <a:rPr lang="it-IT" sz="1600" dirty="0">
                          <a:solidFill>
                            <a:schemeClr val="tx1"/>
                          </a:solidFill>
                        </a:rPr>
                        <a:t>Attività prevalente</a:t>
                      </a:r>
                    </a:p>
                  </a:txBody>
                  <a:tcPr>
                    <a:solidFill>
                      <a:schemeClr val="bg1">
                        <a:lumMod val="75000"/>
                      </a:schemeClr>
                    </a:solidFill>
                  </a:tcPr>
                </a:tc>
                <a:tc>
                  <a:txBody>
                    <a:bodyPr/>
                    <a:lstStyle/>
                    <a:p>
                      <a:r>
                        <a:rPr lang="it-IT" sz="1600" dirty="0">
                          <a:solidFill>
                            <a:schemeClr val="tx1"/>
                          </a:solidFill>
                        </a:rPr>
                        <a:t>Motivazione pedagogica</a:t>
                      </a:r>
                    </a:p>
                  </a:txBody>
                  <a:tcPr>
                    <a:solidFill>
                      <a:schemeClr val="bg1">
                        <a:lumMod val="75000"/>
                      </a:schemeClr>
                    </a:solidFill>
                  </a:tcPr>
                </a:tc>
                <a:extLst>
                  <a:ext uri="{0D108BD9-81ED-4DB2-BD59-A6C34878D82A}">
                    <a16:rowId xmlns:a16="http://schemas.microsoft.com/office/drawing/2014/main" val="2732457115"/>
                  </a:ext>
                </a:extLst>
              </a:tr>
              <a:tr h="566270">
                <a:tc>
                  <a:txBody>
                    <a:bodyPr/>
                    <a:lstStyle/>
                    <a:p>
                      <a:r>
                        <a:rPr lang="it-IT" dirty="0"/>
                        <a:t>9.00 -  9.15</a:t>
                      </a:r>
                    </a:p>
                  </a:txBody>
                  <a:tcPr>
                    <a:solidFill>
                      <a:schemeClr val="bg1">
                        <a:lumMod val="85000"/>
                      </a:schemeClr>
                    </a:solidFill>
                  </a:tcPr>
                </a:tc>
                <a:tc>
                  <a:txBody>
                    <a:bodyPr/>
                    <a:lstStyle/>
                    <a:p>
                      <a:pPr algn="ctr"/>
                      <a:r>
                        <a:rPr lang="it-IT" sz="1600" dirty="0"/>
                        <a:t>Ingresso/accoglienza</a:t>
                      </a:r>
                    </a:p>
                  </a:txBody>
                  <a:tcPr>
                    <a:solidFill>
                      <a:schemeClr val="bg1">
                        <a:lumMod val="85000"/>
                      </a:schemeClr>
                    </a:solidFill>
                  </a:tcPr>
                </a:tc>
                <a:tc>
                  <a:txBody>
                    <a:bodyPr/>
                    <a:lstStyle/>
                    <a:p>
                      <a:r>
                        <a:rPr lang="it-IT" sz="1600" dirty="0"/>
                        <a:t>Incentivare l’autonomia nell’uso dello spogliatoio: togliere e appendere la giacca, togliere le scarpe ed indossare le pantofole </a:t>
                      </a:r>
                    </a:p>
                  </a:txBody>
                  <a:tcPr>
                    <a:solidFill>
                      <a:schemeClr val="bg1">
                        <a:lumMod val="85000"/>
                      </a:schemeClr>
                    </a:solidFill>
                  </a:tcPr>
                </a:tc>
                <a:extLst>
                  <a:ext uri="{0D108BD9-81ED-4DB2-BD59-A6C34878D82A}">
                    <a16:rowId xmlns:a16="http://schemas.microsoft.com/office/drawing/2014/main" val="3168467556"/>
                  </a:ext>
                </a:extLst>
              </a:tr>
              <a:tr h="779895">
                <a:tc>
                  <a:txBody>
                    <a:bodyPr/>
                    <a:lstStyle/>
                    <a:p>
                      <a:r>
                        <a:rPr lang="it-IT" dirty="0"/>
                        <a:t>9.15 – 11.30</a:t>
                      </a:r>
                    </a:p>
                  </a:txBody>
                  <a:tcPr>
                    <a:solidFill>
                      <a:schemeClr val="bg1">
                        <a:lumMod val="85000"/>
                      </a:schemeClr>
                    </a:solidFill>
                  </a:tcPr>
                </a:tc>
                <a:tc>
                  <a:txBody>
                    <a:bodyPr/>
                    <a:lstStyle/>
                    <a:p>
                      <a:pPr algn="ctr"/>
                      <a:r>
                        <a:rPr lang="it-IT" sz="1600" dirty="0"/>
                        <a:t>Attività di sezione e nei laboratori</a:t>
                      </a:r>
                    </a:p>
                  </a:txBody>
                  <a:tcPr>
                    <a:solidFill>
                      <a:schemeClr val="bg1">
                        <a:lumMod val="85000"/>
                      </a:schemeClr>
                    </a:solidFill>
                  </a:tcPr>
                </a:tc>
                <a:tc>
                  <a:txBody>
                    <a:bodyPr/>
                    <a:lstStyle/>
                    <a:p>
                      <a:r>
                        <a:rPr lang="it-IT" sz="1600" dirty="0"/>
                        <a:t>Acquisizione di competenze di base. Sviluppo della concentrazione attraverso presentazioni delle attività, libera scelta, corretto uso del materiale, riordino, verifica e partecipazione ai laboratori</a:t>
                      </a:r>
                    </a:p>
                  </a:txBody>
                  <a:tcPr>
                    <a:solidFill>
                      <a:schemeClr val="bg1">
                        <a:lumMod val="85000"/>
                      </a:schemeClr>
                    </a:solidFill>
                  </a:tcPr>
                </a:tc>
                <a:extLst>
                  <a:ext uri="{0D108BD9-81ED-4DB2-BD59-A6C34878D82A}">
                    <a16:rowId xmlns:a16="http://schemas.microsoft.com/office/drawing/2014/main" val="1365831282"/>
                  </a:ext>
                </a:extLst>
              </a:tr>
              <a:tr h="601114">
                <a:tc>
                  <a:txBody>
                    <a:bodyPr/>
                    <a:lstStyle/>
                    <a:p>
                      <a:r>
                        <a:rPr lang="it-IT" dirty="0"/>
                        <a:t>11.30 – 12.00</a:t>
                      </a:r>
                    </a:p>
                  </a:txBody>
                  <a:tcPr>
                    <a:solidFill>
                      <a:schemeClr val="bg1">
                        <a:lumMod val="85000"/>
                      </a:schemeClr>
                    </a:solidFill>
                  </a:tcPr>
                </a:tc>
                <a:tc>
                  <a:txBody>
                    <a:bodyPr/>
                    <a:lstStyle/>
                    <a:p>
                      <a:pPr algn="ctr"/>
                      <a:r>
                        <a:rPr lang="it-IT" sz="1600" dirty="0"/>
                        <a:t>Igiene personale e attività di apparecchiatura</a:t>
                      </a:r>
                    </a:p>
                  </a:txBody>
                  <a:tcPr>
                    <a:solidFill>
                      <a:schemeClr val="bg1">
                        <a:lumMod val="85000"/>
                      </a:schemeClr>
                    </a:solidFill>
                  </a:tcPr>
                </a:tc>
                <a:tc>
                  <a:txBody>
                    <a:bodyPr/>
                    <a:lstStyle/>
                    <a:p>
                      <a:r>
                        <a:rPr lang="it-IT" sz="1600" dirty="0"/>
                        <a:t>Sviluppare autonomia e cura della propria persona. Uso dei servizi e collaborazione all’organizzazione del pranzo </a:t>
                      </a:r>
                    </a:p>
                  </a:txBody>
                  <a:tcPr>
                    <a:solidFill>
                      <a:schemeClr val="bg1">
                        <a:lumMod val="85000"/>
                      </a:schemeClr>
                    </a:solidFill>
                  </a:tcPr>
                </a:tc>
                <a:extLst>
                  <a:ext uri="{0D108BD9-81ED-4DB2-BD59-A6C34878D82A}">
                    <a16:rowId xmlns:a16="http://schemas.microsoft.com/office/drawing/2014/main" val="2494858250"/>
                  </a:ext>
                </a:extLst>
              </a:tr>
              <a:tr h="601114">
                <a:tc>
                  <a:txBody>
                    <a:bodyPr/>
                    <a:lstStyle/>
                    <a:p>
                      <a:r>
                        <a:rPr lang="it-IT" dirty="0"/>
                        <a:t>12.00 – 13.00</a:t>
                      </a:r>
                    </a:p>
                  </a:txBody>
                  <a:tcPr>
                    <a:solidFill>
                      <a:schemeClr val="bg1">
                        <a:lumMod val="85000"/>
                      </a:schemeClr>
                    </a:solidFill>
                  </a:tcPr>
                </a:tc>
                <a:tc>
                  <a:txBody>
                    <a:bodyPr/>
                    <a:lstStyle/>
                    <a:p>
                      <a:pPr algn="ctr"/>
                      <a:r>
                        <a:rPr lang="it-IT" sz="1600" dirty="0"/>
                        <a:t>Pranzo ( come da menu scolastico)</a:t>
                      </a:r>
                    </a:p>
                  </a:txBody>
                  <a:tcPr>
                    <a:solidFill>
                      <a:schemeClr val="bg1">
                        <a:lumMod val="85000"/>
                      </a:schemeClr>
                    </a:solidFill>
                  </a:tcPr>
                </a:tc>
                <a:tc>
                  <a:txBody>
                    <a:bodyPr/>
                    <a:lstStyle/>
                    <a:p>
                      <a:r>
                        <a:rPr lang="it-IT" sz="1600" dirty="0"/>
                        <a:t>Favorire una corretta educazione alimentare sviluppando autonomia e socialità</a:t>
                      </a:r>
                    </a:p>
                  </a:txBody>
                  <a:tcPr>
                    <a:solidFill>
                      <a:schemeClr val="bg1">
                        <a:lumMod val="85000"/>
                      </a:schemeClr>
                    </a:solidFill>
                  </a:tcPr>
                </a:tc>
                <a:extLst>
                  <a:ext uri="{0D108BD9-81ED-4DB2-BD59-A6C34878D82A}">
                    <a16:rowId xmlns:a16="http://schemas.microsoft.com/office/drawing/2014/main" val="4279995261"/>
                  </a:ext>
                </a:extLst>
              </a:tr>
              <a:tr h="566270">
                <a:tc>
                  <a:txBody>
                    <a:bodyPr/>
                    <a:lstStyle/>
                    <a:p>
                      <a:r>
                        <a:rPr lang="it-IT" dirty="0"/>
                        <a:t>13.00 – 14.00</a:t>
                      </a:r>
                    </a:p>
                  </a:txBody>
                  <a:tcPr>
                    <a:solidFill>
                      <a:schemeClr val="bg1">
                        <a:lumMod val="85000"/>
                      </a:schemeClr>
                    </a:solidFill>
                  </a:tcPr>
                </a:tc>
                <a:tc>
                  <a:txBody>
                    <a:bodyPr/>
                    <a:lstStyle/>
                    <a:p>
                      <a:pPr algn="ctr"/>
                      <a:r>
                        <a:rPr lang="it-IT" sz="1600" dirty="0"/>
                        <a:t>Gioco libero</a:t>
                      </a:r>
                    </a:p>
                  </a:txBody>
                  <a:tcPr>
                    <a:solidFill>
                      <a:schemeClr val="bg1">
                        <a:lumMod val="85000"/>
                      </a:schemeClr>
                    </a:solidFill>
                  </a:tcPr>
                </a:tc>
                <a:tc>
                  <a:txBody>
                    <a:bodyPr/>
                    <a:lstStyle/>
                    <a:p>
                      <a:r>
                        <a:rPr lang="it-IT" sz="1600" dirty="0"/>
                        <a:t>Sollecitare la socializzazione, l’autonomia nelle scelte e nell’autocontrollo mediante esperienze ludiche all’interno o all’esterno della struttura</a:t>
                      </a:r>
                    </a:p>
                  </a:txBody>
                  <a:tcPr>
                    <a:solidFill>
                      <a:schemeClr val="bg1">
                        <a:lumMod val="85000"/>
                      </a:schemeClr>
                    </a:solidFill>
                  </a:tcPr>
                </a:tc>
                <a:extLst>
                  <a:ext uri="{0D108BD9-81ED-4DB2-BD59-A6C34878D82A}">
                    <a16:rowId xmlns:a16="http://schemas.microsoft.com/office/drawing/2014/main" val="3825033082"/>
                  </a:ext>
                </a:extLst>
              </a:tr>
              <a:tr h="395287">
                <a:tc>
                  <a:txBody>
                    <a:bodyPr/>
                    <a:lstStyle/>
                    <a:p>
                      <a:r>
                        <a:rPr lang="it-IT" dirty="0"/>
                        <a:t>13.15 - 15.00</a:t>
                      </a:r>
                    </a:p>
                  </a:txBody>
                  <a:tcPr>
                    <a:solidFill>
                      <a:schemeClr val="bg1">
                        <a:lumMod val="85000"/>
                      </a:schemeClr>
                    </a:solidFill>
                  </a:tcPr>
                </a:tc>
                <a:tc>
                  <a:txBody>
                    <a:bodyPr/>
                    <a:lstStyle/>
                    <a:p>
                      <a:pPr algn="ctr"/>
                      <a:r>
                        <a:rPr lang="it-IT" sz="1600" dirty="0"/>
                        <a:t>Riposo dei piccoli</a:t>
                      </a:r>
                    </a:p>
                  </a:txBody>
                  <a:tcPr>
                    <a:solidFill>
                      <a:schemeClr val="bg1">
                        <a:lumMod val="85000"/>
                      </a:schemeClr>
                    </a:solidFill>
                  </a:tcPr>
                </a:tc>
                <a:tc>
                  <a:txBody>
                    <a:bodyPr/>
                    <a:lstStyle/>
                    <a:p>
                      <a:r>
                        <a:rPr lang="it-IT" sz="1600" dirty="0"/>
                        <a:t>Momento di rilassamento</a:t>
                      </a:r>
                    </a:p>
                  </a:txBody>
                  <a:tcPr>
                    <a:solidFill>
                      <a:schemeClr val="bg1">
                        <a:lumMod val="85000"/>
                      </a:schemeClr>
                    </a:solidFill>
                  </a:tcPr>
                </a:tc>
                <a:extLst>
                  <a:ext uri="{0D108BD9-81ED-4DB2-BD59-A6C34878D82A}">
                    <a16:rowId xmlns:a16="http://schemas.microsoft.com/office/drawing/2014/main" val="1622486798"/>
                  </a:ext>
                </a:extLst>
              </a:tr>
              <a:tr h="779895">
                <a:tc>
                  <a:txBody>
                    <a:bodyPr/>
                    <a:lstStyle/>
                    <a:p>
                      <a:r>
                        <a:rPr lang="it-IT" dirty="0"/>
                        <a:t>14.00 – 15.15</a:t>
                      </a:r>
                    </a:p>
                  </a:txBody>
                  <a:tcPr>
                    <a:solidFill>
                      <a:schemeClr val="bg1">
                        <a:lumMod val="85000"/>
                      </a:schemeClr>
                    </a:solidFill>
                  </a:tcPr>
                </a:tc>
                <a:tc>
                  <a:txBody>
                    <a:bodyPr/>
                    <a:lstStyle/>
                    <a:p>
                      <a:pPr algn="ctr"/>
                      <a:r>
                        <a:rPr lang="it-IT" sz="1600" dirty="0"/>
                        <a:t>Ripresa delle attività in sezione per grandi e mezzani</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Acquisizione di competenze di base. Sviluppo della concentrazione attraverso presentazioni delle attività, libera scelta, corretto uso del materiale, riordino, verifica e partecipazione ai laboratori</a:t>
                      </a:r>
                    </a:p>
                  </a:txBody>
                  <a:tcPr>
                    <a:solidFill>
                      <a:schemeClr val="bg1">
                        <a:lumMod val="85000"/>
                      </a:schemeClr>
                    </a:solidFill>
                  </a:tcPr>
                </a:tc>
                <a:extLst>
                  <a:ext uri="{0D108BD9-81ED-4DB2-BD59-A6C34878D82A}">
                    <a16:rowId xmlns:a16="http://schemas.microsoft.com/office/drawing/2014/main" val="3983454973"/>
                  </a:ext>
                </a:extLst>
              </a:tr>
              <a:tr h="566270">
                <a:tc>
                  <a:txBody>
                    <a:bodyPr/>
                    <a:lstStyle/>
                    <a:p>
                      <a:r>
                        <a:rPr lang="it-IT" dirty="0"/>
                        <a:t>15.20 – 15.30</a:t>
                      </a:r>
                    </a:p>
                  </a:txBody>
                  <a:tcPr>
                    <a:solidFill>
                      <a:schemeClr val="bg1">
                        <a:lumMod val="85000"/>
                      </a:schemeClr>
                    </a:solidFill>
                  </a:tcPr>
                </a:tc>
                <a:tc>
                  <a:txBody>
                    <a:bodyPr/>
                    <a:lstStyle/>
                    <a:p>
                      <a:pPr algn="ctr"/>
                      <a:r>
                        <a:rPr lang="it-IT" sz="1600" dirty="0"/>
                        <a:t>Uscita generale</a:t>
                      </a:r>
                    </a:p>
                  </a:txBody>
                  <a:tcPr>
                    <a:solidFill>
                      <a:schemeClr val="bg1">
                        <a:lumMod val="85000"/>
                      </a:schemeClr>
                    </a:solidFill>
                  </a:tcPr>
                </a:tc>
                <a:tc>
                  <a:txBody>
                    <a:bodyPr/>
                    <a:lstStyle/>
                    <a:p>
                      <a:r>
                        <a:rPr lang="it-IT" sz="1600" dirty="0"/>
                        <a:t>Creare un clima sereno nell’attesa dell’arrivo dei familiari</a:t>
                      </a:r>
                    </a:p>
                  </a:txBody>
                  <a:tcPr>
                    <a:solidFill>
                      <a:schemeClr val="bg1">
                        <a:lumMod val="85000"/>
                      </a:schemeClr>
                    </a:solidFill>
                  </a:tcPr>
                </a:tc>
                <a:extLst>
                  <a:ext uri="{0D108BD9-81ED-4DB2-BD59-A6C34878D82A}">
                    <a16:rowId xmlns:a16="http://schemas.microsoft.com/office/drawing/2014/main" val="985537728"/>
                  </a:ext>
                </a:extLst>
              </a:tr>
            </a:tbl>
          </a:graphicData>
        </a:graphic>
      </p:graphicFrame>
      <p:sp>
        <p:nvSpPr>
          <p:cNvPr id="5" name="Segnaposto numero diapositiva 4">
            <a:extLst>
              <a:ext uri="{FF2B5EF4-FFF2-40B4-BE49-F238E27FC236}">
                <a16:creationId xmlns:a16="http://schemas.microsoft.com/office/drawing/2014/main" id="{297EE106-8E71-9A10-D61F-447A40BCF109}"/>
              </a:ext>
            </a:extLst>
          </p:cNvPr>
          <p:cNvSpPr>
            <a:spLocks noGrp="1"/>
          </p:cNvSpPr>
          <p:nvPr>
            <p:ph type="sldNum" sz="quarter" idx="12"/>
          </p:nvPr>
        </p:nvSpPr>
        <p:spPr/>
        <p:txBody>
          <a:bodyPr/>
          <a:lstStyle/>
          <a:p>
            <a:fld id="{C4DEF4E2-7413-46DF-A402-0BFFC54423CB}" type="slidenum">
              <a:rPr lang="it-IT" smtClean="0"/>
              <a:pPr/>
              <a:t>30</a:t>
            </a:fld>
            <a:endParaRPr lang="it-IT"/>
          </a:p>
        </p:txBody>
      </p:sp>
    </p:spTree>
    <p:extLst>
      <p:ext uri="{BB962C8B-B14F-4D97-AF65-F5344CB8AC3E}">
        <p14:creationId xmlns:p14="http://schemas.microsoft.com/office/powerpoint/2010/main" val="2827509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923219" y="758270"/>
            <a:ext cx="10169304" cy="5406875"/>
          </a:xfrm>
        </p:spPr>
        <p:txBody>
          <a:bodyPr>
            <a:normAutofit lnSpcReduction="10000"/>
          </a:bodyPr>
          <a:lstStyle/>
          <a:p>
            <a:pPr marL="342900" indent="-342900" algn="l">
              <a:spcBef>
                <a:spcPts val="0"/>
              </a:spcBef>
              <a:buFont typeface="Wingdings" panose="05000000000000000000" pitchFamily="2" charset="2"/>
              <a:buChar char="v"/>
            </a:pPr>
            <a:r>
              <a:rPr lang="it-IT" sz="1700" b="1" dirty="0"/>
              <a:t>IL RITIRO DEI BAMBINI</a:t>
            </a:r>
          </a:p>
          <a:p>
            <a:pPr algn="just">
              <a:spcBef>
                <a:spcPts val="0"/>
              </a:spcBef>
            </a:pPr>
            <a:r>
              <a:rPr lang="it-IT" sz="1700" dirty="0"/>
              <a:t>Possono ritirare i bambini i genitori o un’altra persona maggiorenne autorizzata stessi mediante dichiarazione scritta.</a:t>
            </a:r>
          </a:p>
          <a:p>
            <a:pPr algn="just"/>
            <a:endParaRPr lang="it-IT" sz="1700" dirty="0"/>
          </a:p>
          <a:p>
            <a:pPr marL="342900" indent="-342900" algn="just">
              <a:buFont typeface="Wingdings" panose="05000000000000000000" pitchFamily="2" charset="2"/>
              <a:buChar char="v"/>
            </a:pPr>
            <a:r>
              <a:rPr lang="it-IT" sz="1700" b="1" dirty="0"/>
              <a:t>L’USCITA STRAORDINARIA</a:t>
            </a:r>
          </a:p>
          <a:p>
            <a:pPr algn="just">
              <a:spcBef>
                <a:spcPts val="0"/>
              </a:spcBef>
            </a:pPr>
            <a:r>
              <a:rPr lang="it-IT" sz="1700" dirty="0"/>
              <a:t>L’uscita straordinaria avviene alle ore 13.00. Tale uscita deve essere seriamente motivata e segnalata anche attraverso la compilazione di un modulo messo a disposizione dalla scuola. </a:t>
            </a:r>
          </a:p>
          <a:p>
            <a:pPr algn="just">
              <a:spcBef>
                <a:spcPts val="0"/>
              </a:spcBef>
            </a:pPr>
            <a:r>
              <a:rPr lang="it-IT" sz="1700" dirty="0"/>
              <a:t>Nel caso di uscite fisse i genitori comunicheranno attraverso uno scritto il giorno e l’ora in cui il bambino uscirà anticipatamente dalla scuola (es: ogni mercoledì……. Uscirà alle ore 14.00 per le sedute di logopedia)</a:t>
            </a:r>
          </a:p>
          <a:p>
            <a:pPr algn="just">
              <a:spcBef>
                <a:spcPts val="0"/>
              </a:spcBef>
            </a:pPr>
            <a:endParaRPr lang="it-IT" sz="1700" dirty="0"/>
          </a:p>
          <a:p>
            <a:pPr marL="342900" indent="-342900" algn="just">
              <a:buFont typeface="Wingdings" panose="05000000000000000000" pitchFamily="2" charset="2"/>
              <a:buChar char="v"/>
            </a:pPr>
            <a:r>
              <a:rPr lang="it-IT" sz="1700" b="1" dirty="0"/>
              <a:t>IL MOMENTO DEL PRANZO</a:t>
            </a:r>
          </a:p>
          <a:p>
            <a:pPr algn="just">
              <a:spcBef>
                <a:spcPts val="0"/>
              </a:spcBef>
            </a:pPr>
            <a:r>
              <a:rPr lang="it-IT" sz="1700" dirty="0"/>
              <a:t>Durante il pranzo i bambini mangeranno nella propria sezione insieme alla loro insegnante.</a:t>
            </a:r>
          </a:p>
          <a:p>
            <a:pPr algn="just">
              <a:spcBef>
                <a:spcPts val="0"/>
              </a:spcBef>
            </a:pPr>
            <a:r>
              <a:rPr lang="it-IT" sz="1700" dirty="0"/>
              <a:t>Il pranzo prevede anche le attività di apparecchiare e sparecchiare, eseguite da un piccolo gruppo di camerieri.</a:t>
            </a:r>
          </a:p>
          <a:p>
            <a:pPr algn="just">
              <a:spcBef>
                <a:spcPts val="0"/>
              </a:spcBef>
            </a:pPr>
            <a:r>
              <a:rPr lang="it-IT" sz="1700" dirty="0"/>
              <a:t>Il pranzo viene preparato all’interno della scuola da parte della cuoca.</a:t>
            </a:r>
          </a:p>
          <a:p>
            <a:pPr algn="just">
              <a:spcBef>
                <a:spcPts val="0"/>
              </a:spcBef>
            </a:pPr>
            <a:endParaRPr lang="it-IT" sz="1700" dirty="0"/>
          </a:p>
          <a:p>
            <a:pPr marL="285750" indent="-285750" algn="just">
              <a:spcBef>
                <a:spcPts val="0"/>
              </a:spcBef>
              <a:buFont typeface="Wingdings" panose="05000000000000000000" pitchFamily="2" charset="2"/>
              <a:buChar char="v"/>
            </a:pPr>
            <a:r>
              <a:rPr lang="it-IT" sz="1700" b="1" dirty="0"/>
              <a:t>IL CORREDO PERSONALE</a:t>
            </a:r>
          </a:p>
          <a:p>
            <a:pPr algn="just">
              <a:spcBef>
                <a:spcPts val="0"/>
              </a:spcBef>
            </a:pPr>
            <a:r>
              <a:rPr lang="it-IT" sz="1700" dirty="0"/>
              <a:t>Ogni bambino deve avere in dotazione un cambio completo di indumenti da sostituire secondo i mutamenti stagionali, fazzoletti di carta, salviettine umidificate, una borraccia, una risma di carta, un raccoglitore, una cartelletta, pantofole o scarpe di cambio, fotografie personali, maglia della scuola e lenzuola e federa contrassegnate con il proprio nome per i più piccoli. </a:t>
            </a:r>
          </a:p>
          <a:p>
            <a:pPr algn="just">
              <a:spcBef>
                <a:spcPts val="0"/>
              </a:spcBef>
            </a:pPr>
            <a:endParaRPr lang="it-IT" sz="1700" i="1" dirty="0"/>
          </a:p>
          <a:p>
            <a:pPr algn="just">
              <a:spcBef>
                <a:spcPts val="0"/>
              </a:spcBef>
            </a:pPr>
            <a:r>
              <a:rPr lang="it-IT" sz="1700" i="1" dirty="0"/>
              <a:t>L’organizzazione, l’ordine e il controllo dell’armadietto e della sacca del cambio è responsabilità dei genitori, o di chi ne fa le veci all’ingresso e all’uscita.</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BD7FD819-9AF9-98A4-8702-8DD759FD7E4B}"/>
              </a:ext>
            </a:extLst>
          </p:cNvPr>
          <p:cNvSpPr>
            <a:spLocks noGrp="1"/>
          </p:cNvSpPr>
          <p:nvPr>
            <p:ph type="sldNum" sz="quarter" idx="12"/>
          </p:nvPr>
        </p:nvSpPr>
        <p:spPr/>
        <p:txBody>
          <a:bodyPr/>
          <a:lstStyle/>
          <a:p>
            <a:fld id="{C4DEF4E2-7413-46DF-A402-0BFFC54423CB}" type="slidenum">
              <a:rPr lang="it-IT" smtClean="0"/>
              <a:pPr/>
              <a:t>31</a:t>
            </a:fld>
            <a:endParaRPr lang="it-IT"/>
          </a:p>
        </p:txBody>
      </p:sp>
    </p:spTree>
    <p:extLst>
      <p:ext uri="{BB962C8B-B14F-4D97-AF65-F5344CB8AC3E}">
        <p14:creationId xmlns:p14="http://schemas.microsoft.com/office/powerpoint/2010/main" val="1963998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1021013" y="736588"/>
            <a:ext cx="9924434" cy="5544664"/>
          </a:xfrm>
        </p:spPr>
        <p:txBody>
          <a:bodyPr>
            <a:normAutofit fontScale="77500" lnSpcReduction="20000"/>
          </a:bodyPr>
          <a:lstStyle/>
          <a:p>
            <a:pPr marL="342900" indent="-342900" algn="l">
              <a:buFont typeface="Wingdings" panose="05000000000000000000" pitchFamily="2" charset="2"/>
              <a:buChar char="v"/>
            </a:pPr>
            <a:r>
              <a:rPr lang="it-IT" sz="2100" b="1" dirty="0"/>
              <a:t>ACCOGLIENZA PER I NUOVI ISCRITTI</a:t>
            </a:r>
          </a:p>
          <a:p>
            <a:pPr algn="just"/>
            <a:r>
              <a:rPr lang="it-IT" sz="2100" dirty="0">
                <a:latin typeface="Calibri" panose="020F0502020204030204" pitchFamily="34" charset="0"/>
                <a:ea typeface="Calibri" panose="020F0502020204030204" pitchFamily="34" charset="0"/>
                <a:cs typeface="Times New Roman" panose="02020603050405020304" pitchFamily="18" charset="0"/>
              </a:rPr>
              <a:t>L</a:t>
            </a:r>
            <a:r>
              <a:rPr lang="it-IT" sz="2100" dirty="0">
                <a:effectLst/>
                <a:latin typeface="Calibri" panose="020F0502020204030204" pitchFamily="34" charset="0"/>
                <a:ea typeface="Calibri" panose="020F0502020204030204" pitchFamily="34" charset="0"/>
                <a:cs typeface="Times New Roman" panose="02020603050405020304" pitchFamily="18" charset="0"/>
              </a:rPr>
              <a:t>e fasi dell’accoglienza sono le seguenti:</a:t>
            </a:r>
          </a:p>
          <a:p>
            <a:pPr marL="285750" indent="-285750" algn="just">
              <a:buFont typeface="Wingdings" panose="05000000000000000000" pitchFamily="2" charset="2"/>
              <a:buChar char="Ø"/>
            </a:pPr>
            <a:r>
              <a:rPr lang="it-IT" sz="2100" dirty="0">
                <a:effectLst/>
                <a:latin typeface="Calibri" panose="020F0502020204030204" pitchFamily="34" charset="0"/>
                <a:ea typeface="Calibri" panose="020F0502020204030204" pitchFamily="34" charset="0"/>
                <a:cs typeface="Times New Roman" panose="02020603050405020304" pitchFamily="18" charset="0"/>
              </a:rPr>
              <a:t>Due </a:t>
            </a:r>
            <a:r>
              <a:rPr lang="it-IT" sz="2100" b="1" dirty="0">
                <a:effectLst/>
                <a:latin typeface="Calibri" panose="020F0502020204030204" pitchFamily="34" charset="0"/>
                <a:ea typeface="Calibri" panose="020F0502020204030204" pitchFamily="34" charset="0"/>
                <a:cs typeface="Times New Roman" panose="02020603050405020304" pitchFamily="18" charset="0"/>
              </a:rPr>
              <a:t>open day </a:t>
            </a:r>
            <a:r>
              <a:rPr lang="it-IT" sz="2100" dirty="0">
                <a:effectLst/>
                <a:latin typeface="Calibri" panose="020F0502020204030204" pitchFamily="34" charset="0"/>
                <a:ea typeface="Calibri" panose="020F0502020204030204" pitchFamily="34" charset="0"/>
                <a:cs typeface="Times New Roman" panose="02020603050405020304" pitchFamily="18" charset="0"/>
              </a:rPr>
              <a:t>(uno a novembre e uno a gennaio) permetteranno di visitare la scuola, conoscere le insegnanti ed il progetto educativo</a:t>
            </a:r>
          </a:p>
          <a:p>
            <a:pPr marL="285750" indent="-285750" algn="just">
              <a:buFont typeface="Wingdings" panose="05000000000000000000" pitchFamily="2" charset="2"/>
              <a:buChar char="Ø"/>
            </a:pPr>
            <a:r>
              <a:rPr lang="it-IT" sz="2100" dirty="0">
                <a:effectLst/>
                <a:latin typeface="Calibri" panose="020F0502020204030204" pitchFamily="34" charset="0"/>
                <a:ea typeface="Calibri" panose="020F0502020204030204" pitchFamily="34" charset="0"/>
                <a:cs typeface="Times New Roman" panose="02020603050405020304" pitchFamily="18" charset="0"/>
              </a:rPr>
              <a:t>In entrambi gli open day sarà possibile ritirare i moduli d’iscrizione </a:t>
            </a:r>
          </a:p>
          <a:p>
            <a:pPr algn="just"/>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Bef>
                <a:spcPts val="0"/>
              </a:spcBef>
              <a:buFont typeface="Wingdings" panose="05000000000000000000" pitchFamily="2" charset="2"/>
              <a:buChar char="Ø"/>
            </a:pPr>
            <a:r>
              <a:rPr lang="it-IT" sz="2100" dirty="0">
                <a:effectLst/>
                <a:latin typeface="Calibri" panose="020F0502020204030204" pitchFamily="34" charset="0"/>
                <a:ea typeface="Calibri" panose="020F0502020204030204" pitchFamily="34" charset="0"/>
                <a:cs typeface="Times New Roman" panose="02020603050405020304" pitchFamily="18" charset="0"/>
              </a:rPr>
              <a:t>A </a:t>
            </a:r>
            <a:r>
              <a:rPr lang="it-IT" sz="2100" b="1" dirty="0">
                <a:effectLst/>
                <a:latin typeface="Calibri" panose="020F0502020204030204" pitchFamily="34" charset="0"/>
                <a:ea typeface="Calibri" panose="020F0502020204030204" pitchFamily="34" charset="0"/>
                <a:cs typeface="Times New Roman" panose="02020603050405020304" pitchFamily="18" charset="0"/>
              </a:rPr>
              <a:t>maggio</a:t>
            </a:r>
            <a:r>
              <a:rPr lang="it-IT" sz="2100" dirty="0">
                <a:effectLst/>
                <a:latin typeface="Calibri" panose="020F0502020204030204" pitchFamily="34" charset="0"/>
                <a:ea typeface="Calibri" panose="020F0502020204030204" pitchFamily="34" charset="0"/>
                <a:cs typeface="Times New Roman" panose="02020603050405020304" pitchFamily="18" charset="0"/>
              </a:rPr>
              <a:t> i nuovi iscritti vengono invitati a scuola per una merenda. I bambini muovendosi liberamente, avranno la possibilità di prendere confidenza con l’ambiente e di conoscere le insegnanti.</a:t>
            </a:r>
          </a:p>
          <a:p>
            <a:pPr algn="just">
              <a:spcBef>
                <a:spcPts val="0"/>
              </a:spcBef>
            </a:pPr>
            <a:r>
              <a:rPr lang="it-IT" sz="2100" dirty="0">
                <a:latin typeface="Calibri" panose="020F0502020204030204" pitchFamily="34" charset="0"/>
                <a:ea typeface="Calibri" panose="020F0502020204030204" pitchFamily="34" charset="0"/>
                <a:cs typeface="Times New Roman" panose="02020603050405020304" pitchFamily="18" charset="0"/>
              </a:rPr>
              <a:t>      Le maestre useranno questo momento per fare una prima osservazione dei bambini finalizzata alla formazione delle classi.                </a:t>
            </a:r>
          </a:p>
          <a:p>
            <a:pPr marL="285750" indent="-285750" algn="just">
              <a:buFont typeface="Wingdings" panose="05000000000000000000" pitchFamily="2" charset="2"/>
              <a:buChar char="Ø"/>
            </a:pPr>
            <a:r>
              <a:rPr lang="it-IT" sz="2100" dirty="0">
                <a:effectLst/>
                <a:latin typeface="Calibri" panose="020F0502020204030204" pitchFamily="34" charset="0"/>
                <a:ea typeface="Calibri" panose="020F0502020204030204" pitchFamily="34" charset="0"/>
                <a:cs typeface="Times New Roman" panose="02020603050405020304" pitchFamily="18" charset="0"/>
              </a:rPr>
              <a:t>A </a:t>
            </a:r>
            <a:r>
              <a:rPr lang="it-IT" sz="2100" b="1" dirty="0">
                <a:effectLst/>
                <a:latin typeface="Calibri" panose="020F0502020204030204" pitchFamily="34" charset="0"/>
                <a:ea typeface="Calibri" panose="020F0502020204030204" pitchFamily="34" charset="0"/>
                <a:cs typeface="Times New Roman" panose="02020603050405020304" pitchFamily="18" charset="0"/>
              </a:rPr>
              <a:t>giugno</a:t>
            </a:r>
            <a:r>
              <a:rPr lang="it-IT" sz="2100" dirty="0">
                <a:effectLst/>
                <a:latin typeface="Calibri" panose="020F0502020204030204" pitchFamily="34" charset="0"/>
                <a:ea typeface="Calibri" panose="020F0502020204030204" pitchFamily="34" charset="0"/>
                <a:cs typeface="Times New Roman" panose="02020603050405020304" pitchFamily="18" charset="0"/>
              </a:rPr>
              <a:t> verranno svolti i colloqui individuali con le insegnanti della sezione di appartenenza, durante i quali vengono raccolte informazioni dettagliate sulla vita del bambino. </a:t>
            </a:r>
          </a:p>
          <a:p>
            <a:pPr marL="285750" indent="-285750" algn="just">
              <a:buFont typeface="Wingdings" panose="05000000000000000000" pitchFamily="2" charset="2"/>
              <a:buChar char="Ø"/>
            </a:pPr>
            <a:r>
              <a:rPr lang="it-IT" sz="2100" dirty="0">
                <a:effectLst/>
                <a:latin typeface="Calibri" panose="020F0502020204030204" pitchFamily="34" charset="0"/>
                <a:ea typeface="Calibri" panose="020F0502020204030204" pitchFamily="34" charset="0"/>
                <a:cs typeface="Times New Roman" panose="02020603050405020304" pitchFamily="18" charset="0"/>
              </a:rPr>
              <a:t>A </a:t>
            </a:r>
            <a:r>
              <a:rPr lang="it-IT" sz="2100" b="1" dirty="0">
                <a:effectLst/>
                <a:latin typeface="Calibri" panose="020F0502020204030204" pitchFamily="34" charset="0"/>
                <a:ea typeface="Calibri" panose="020F0502020204030204" pitchFamily="34" charset="0"/>
                <a:cs typeface="Times New Roman" panose="02020603050405020304" pitchFamily="18" charset="0"/>
              </a:rPr>
              <a:t>settembr</a:t>
            </a:r>
            <a:r>
              <a:rPr lang="it-IT" sz="2100" dirty="0">
                <a:effectLst/>
                <a:latin typeface="Calibri" panose="020F0502020204030204" pitchFamily="34" charset="0"/>
                <a:ea typeface="Calibri" panose="020F0502020204030204" pitchFamily="34" charset="0"/>
                <a:cs typeface="Times New Roman" panose="02020603050405020304" pitchFamily="18" charset="0"/>
              </a:rPr>
              <a:t>e l’inserimento avviene in tre fasi:</a:t>
            </a:r>
          </a:p>
          <a:p>
            <a:pPr algn="just"/>
            <a:r>
              <a:rPr lang="it-IT" sz="2100" dirty="0">
                <a:latin typeface="Calibri" panose="020F0502020204030204" pitchFamily="34" charset="0"/>
                <a:ea typeface="Calibri" panose="020F0502020204030204" pitchFamily="34" charset="0"/>
                <a:cs typeface="Times New Roman" panose="02020603050405020304" pitchFamily="18" charset="0"/>
              </a:rPr>
              <a:t>	PRIMA SETTIMANA: tre giorni entrata ore 9.30, uscita 11.00 (primo giorno in classe con un genitore;  	secondo giorno in classe e il genitore in salone; terzo giorno senza genitore), un giorno a casa; quinto 	giorno entrata 9.00/9.15 uscita    11.30)</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2100" dirty="0">
                <a:effectLst/>
                <a:latin typeface="Calibri" panose="020F0502020204030204" pitchFamily="34" charset="0"/>
                <a:ea typeface="Calibri" panose="020F0502020204030204" pitchFamily="34" charset="0"/>
                <a:cs typeface="Times New Roman" panose="02020603050405020304" pitchFamily="18" charset="0"/>
              </a:rPr>
              <a:t>	SECONDA SETTIMANA: entrata ore 9.00/9.15, uscita ore 11.30 </a:t>
            </a:r>
          </a:p>
          <a:p>
            <a:pPr algn="just"/>
            <a:r>
              <a:rPr lang="it-IT" sz="2100" dirty="0">
                <a:latin typeface="Calibri" panose="020F0502020204030204" pitchFamily="34" charset="0"/>
                <a:ea typeface="Calibri" panose="020F0502020204030204" pitchFamily="34" charset="0"/>
                <a:cs typeface="Times New Roman" panose="02020603050405020304" pitchFamily="18" charset="0"/>
              </a:rPr>
              <a:t>	TERZA</a:t>
            </a:r>
            <a:r>
              <a:rPr lang="it-IT" sz="2100" dirty="0">
                <a:effectLst/>
                <a:latin typeface="Calibri" panose="020F0502020204030204" pitchFamily="34" charset="0"/>
                <a:ea typeface="Calibri" panose="020F0502020204030204" pitchFamily="34" charset="0"/>
                <a:cs typeface="Times New Roman" panose="02020603050405020304" pitchFamily="18" charset="0"/>
              </a:rPr>
              <a:t> SETTIMANA: entrata ore 9.00/9.15, uscita ore 13.00</a:t>
            </a:r>
          </a:p>
          <a:p>
            <a:pPr algn="just"/>
            <a:r>
              <a:rPr lang="it-IT" sz="2100" dirty="0">
                <a:latin typeface="Calibri" panose="020F0502020204030204" pitchFamily="34" charset="0"/>
                <a:ea typeface="Calibri" panose="020F0502020204030204" pitchFamily="34" charset="0"/>
                <a:cs typeface="Times New Roman" panose="02020603050405020304" pitchFamily="18" charset="0"/>
              </a:rPr>
              <a:t>	QUARTA</a:t>
            </a:r>
            <a:r>
              <a:rPr lang="it-IT" sz="2100" dirty="0">
                <a:effectLst/>
                <a:latin typeface="Calibri" panose="020F0502020204030204" pitchFamily="34" charset="0"/>
                <a:ea typeface="Calibri" panose="020F0502020204030204" pitchFamily="34" charset="0"/>
                <a:cs typeface="Times New Roman" panose="02020603050405020304" pitchFamily="18" charset="0"/>
              </a:rPr>
              <a:t> SETTIMANA: entrata ore 9.00/9.15, uscita ore 15.15/15.30 </a:t>
            </a:r>
          </a:p>
          <a:p>
            <a:pPr algn="just"/>
            <a:r>
              <a:rPr lang="it-IT" sz="2100" dirty="0">
                <a:effectLst/>
                <a:latin typeface="Calibri" panose="020F0502020204030204" pitchFamily="34" charset="0"/>
                <a:ea typeface="Calibri" panose="020F0502020204030204" pitchFamily="34" charset="0"/>
                <a:cs typeface="Times New Roman" panose="02020603050405020304" pitchFamily="18" charset="0"/>
              </a:rPr>
              <a:t>Tale scansione non sarà necessariamente rigida, ma potrà essere modificata e quindi comunicata da parte dell’insegnante strada facendo in base alle esigenze del singolo bambino. </a:t>
            </a:r>
          </a:p>
          <a:p>
            <a:pPr algn="just"/>
            <a:r>
              <a:rPr lang="it-IT" sz="1800" i="1" u="sng" dirty="0">
                <a:latin typeface="Calibri" panose="020F0502020204030204" pitchFamily="34" charset="0"/>
                <a:cs typeface="Times New Roman" panose="02020603050405020304" pitchFamily="18" charset="0"/>
              </a:rPr>
              <a:t>LE SETTIMANE DI INSERIMENTO POSSONO VARIARE DI ANNO IN ANNO IN BASE AL CALENDARIO SCOLASTICO, VERRA’ COMUNICATO CON PRECISIONE AL COLLOQUIO</a:t>
            </a:r>
            <a:endParaRPr lang="it-IT" i="1" u="sng" dirty="0"/>
          </a:p>
          <a:p>
            <a:pPr algn="l"/>
            <a:endParaRPr lang="it-IT"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05206030-CFC5-0E3D-C26C-8D878E6E190A}"/>
              </a:ext>
            </a:extLst>
          </p:cNvPr>
          <p:cNvSpPr>
            <a:spLocks noGrp="1"/>
          </p:cNvSpPr>
          <p:nvPr>
            <p:ph type="sldNum" sz="quarter" idx="12"/>
          </p:nvPr>
        </p:nvSpPr>
        <p:spPr/>
        <p:txBody>
          <a:bodyPr/>
          <a:lstStyle/>
          <a:p>
            <a:fld id="{C4DEF4E2-7413-46DF-A402-0BFFC54423CB}" type="slidenum">
              <a:rPr lang="it-IT" smtClean="0"/>
              <a:pPr/>
              <a:t>32</a:t>
            </a:fld>
            <a:endParaRPr lang="it-IT"/>
          </a:p>
        </p:txBody>
      </p:sp>
    </p:spTree>
    <p:extLst>
      <p:ext uri="{BB962C8B-B14F-4D97-AF65-F5344CB8AC3E}">
        <p14:creationId xmlns:p14="http://schemas.microsoft.com/office/powerpoint/2010/main" val="730715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949911" y="603028"/>
            <a:ext cx="9718089" cy="354191"/>
          </a:xfrm>
        </p:spPr>
        <p:txBody>
          <a:bodyPr>
            <a:normAutofit fontScale="90000"/>
          </a:bodyPr>
          <a:lstStyle/>
          <a:p>
            <a:pPr algn="l"/>
            <a:r>
              <a:rPr lang="it-IT" sz="2000" b="1" dirty="0">
                <a:latin typeface="+mn-lt"/>
              </a:rPr>
              <a:t>4.6 LE RISORSE</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843267" y="957219"/>
            <a:ext cx="10234565" cy="5243394"/>
          </a:xfrm>
        </p:spPr>
        <p:txBody>
          <a:bodyPr>
            <a:normAutofit fontScale="85000" lnSpcReduction="20000"/>
          </a:bodyPr>
          <a:lstStyle/>
          <a:p>
            <a:pPr algn="just">
              <a:spcBef>
                <a:spcPts val="0"/>
              </a:spcBef>
            </a:pPr>
            <a:r>
              <a:rPr lang="it-IT" sz="1800" b="1" dirty="0">
                <a:effectLst/>
                <a:latin typeface="Calibri" panose="020F0502020204030204" pitchFamily="34" charset="0"/>
                <a:ea typeface="Calibri" panose="020F0502020204030204" pitchFamily="34" charset="0"/>
                <a:cs typeface="Times New Roman" panose="02020603050405020304" pitchFamily="18" charset="0"/>
              </a:rPr>
              <a:t>IL BAMBINO </a:t>
            </a:r>
          </a:p>
          <a:p>
            <a:pPr algn="just">
              <a:spcBef>
                <a:spcPts val="0"/>
              </a:spcBef>
            </a:pPr>
            <a:r>
              <a:rPr lang="it-IT" sz="1800" dirty="0">
                <a:effectLst/>
                <a:latin typeface="Calibri" panose="020F0502020204030204" pitchFamily="34" charset="0"/>
                <a:ea typeface="Calibri" panose="020F0502020204030204" pitchFamily="34" charset="0"/>
                <a:cs typeface="Times New Roman" panose="02020603050405020304" pitchFamily="18" charset="0"/>
              </a:rPr>
              <a:t>Il bambino è “considerato come soggetto attivo, impegnato in un processo di continua interazione con i pari, gli adulti, l’ambiente e la cultura”. </a:t>
            </a:r>
          </a:p>
          <a:p>
            <a:pPr algn="just"/>
            <a:r>
              <a:rPr lang="it-IT" sz="1800" b="1" dirty="0">
                <a:effectLst/>
                <a:latin typeface="Calibri" panose="020F0502020204030204" pitchFamily="34" charset="0"/>
                <a:ea typeface="Calibri" panose="020F0502020204030204" pitchFamily="34" charset="0"/>
                <a:cs typeface="Times New Roman" panose="02020603050405020304" pitchFamily="18" charset="0"/>
              </a:rPr>
              <a:t>IL CONSIGLIO DI AMMINISTRAZIONE </a:t>
            </a:r>
          </a:p>
          <a:p>
            <a:pPr algn="just">
              <a:spcBef>
                <a:spcPts val="0"/>
              </a:spcBef>
            </a:pPr>
            <a:r>
              <a:rPr lang="it-IT" sz="1800" dirty="0">
                <a:effectLst/>
                <a:latin typeface="Calibri" panose="020F0502020204030204" pitchFamily="34" charset="0"/>
                <a:ea typeface="Calibri" panose="020F0502020204030204" pitchFamily="34" charset="0"/>
                <a:cs typeface="Times New Roman" panose="02020603050405020304" pitchFamily="18" charset="0"/>
              </a:rPr>
              <a:t>E’ l’organo direttivo della Fondazione. Ne fanno parte i seguenti membri </a:t>
            </a:r>
          </a:p>
          <a:p>
            <a:pPr algn="just">
              <a:spcBef>
                <a:spcPts val="0"/>
              </a:spcBef>
            </a:pPr>
            <a:r>
              <a:rPr lang="it-IT"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it-IT" sz="1800" dirty="0">
                <a:effectLst/>
                <a:latin typeface="Calibri" panose="020F0502020204030204" pitchFamily="34" charset="0"/>
                <a:ea typeface="Calibri" panose="020F0502020204030204" pitchFamily="34" charset="0"/>
                <a:cs typeface="Times New Roman" panose="02020603050405020304" pitchFamily="18" charset="0"/>
              </a:rPr>
              <a:t>     Il parroco della Parrocchia di Gornate Olona, Presidente di diritto; </a:t>
            </a:r>
          </a:p>
          <a:p>
            <a:pPr marL="285750" indent="-285750" algn="just">
              <a:spcBef>
                <a:spcPts val="0"/>
              </a:spcBef>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Tre membri nominati da Consiglio Comunale di Gornate Olona, esterni allo stesso; </a:t>
            </a:r>
          </a:p>
          <a:p>
            <a:pPr marL="285750" indent="-285750" algn="just">
              <a:spcBef>
                <a:spcPts val="0"/>
              </a:spcBef>
              <a:buFont typeface="Symbol" panose="05050102010706020507" pitchFamily="18" charset="2"/>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Due membri nominati da Consiglio Pastorale della Parrocchia di San Vittore Martire di Gornate Olona. </a:t>
            </a:r>
          </a:p>
          <a:p>
            <a:pPr algn="just">
              <a:spcBef>
                <a:spcPts val="0"/>
              </a:spcBef>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it-IT" sz="1800" b="1" dirty="0">
                <a:effectLst/>
                <a:latin typeface="Calibri" panose="020F0502020204030204" pitchFamily="34" charset="0"/>
                <a:ea typeface="Calibri" panose="020F0502020204030204" pitchFamily="34" charset="0"/>
                <a:cs typeface="Times New Roman" panose="02020603050405020304" pitchFamily="18" charset="0"/>
              </a:rPr>
              <a:t>LA SEGRETERIA OPERATIVA </a:t>
            </a:r>
          </a:p>
          <a:p>
            <a:pPr algn="l">
              <a:spcBef>
                <a:spcPts val="0"/>
              </a:spcBef>
            </a:pPr>
            <a:r>
              <a:rPr lang="it-IT" sz="1800" dirty="0">
                <a:latin typeface="Calibri" panose="020F0502020204030204" pitchFamily="34" charset="0"/>
                <a:ea typeface="Calibri" panose="020F0502020204030204" pitchFamily="34" charset="0"/>
                <a:cs typeface="Times New Roman" panose="02020603050405020304" pitchFamily="18" charset="0"/>
              </a:rPr>
              <a:t>Si occupa di acquistare il materiale necessario al buon funzionamento della scuola (cibo, cancelleria, materiale sanitario e quant’altro). Sovrintende alla manutenzione, ai pagamenti, alle emissioni delle rette, ai rapporti con banche, ecc..</a:t>
            </a:r>
          </a:p>
          <a:p>
            <a:pPr algn="l">
              <a:spcBef>
                <a:spcPts val="0"/>
              </a:spcBef>
            </a:pPr>
            <a:r>
              <a:rPr lang="it-IT" sz="1800" dirty="0">
                <a:latin typeface="Calibri" panose="020F0502020204030204" pitchFamily="34" charset="0"/>
                <a:ea typeface="Calibri" panose="020F0502020204030204" pitchFamily="34" charset="0"/>
                <a:cs typeface="Times New Roman" panose="02020603050405020304" pitchFamily="18" charset="0"/>
              </a:rPr>
              <a:t>La segreteria è a disposizione dei genitori ed è operativa telefonicamente (0331 820219) e via mail (</a:t>
            </a:r>
            <a:r>
              <a:rPr lang="it-IT" sz="1800" dirty="0">
                <a:latin typeface="Calibri" panose="020F0502020204030204" pitchFamily="34" charset="0"/>
                <a:ea typeface="Calibri" panose="020F0502020204030204" pitchFamily="34" charset="0"/>
                <a:cs typeface="Times New Roman" panose="02020603050405020304" pitchFamily="18" charset="0"/>
                <a:hlinkClick r:id="rId2"/>
              </a:rPr>
              <a:t>asilo.grigioni@virgilio.it</a:t>
            </a:r>
            <a:r>
              <a:rPr lang="it-IT" sz="1800" dirty="0">
                <a:latin typeface="Calibri" panose="020F0502020204030204" pitchFamily="34" charset="0"/>
                <a:ea typeface="Calibri" panose="020F0502020204030204" pitchFamily="34" charset="0"/>
                <a:cs typeface="Times New Roman" panose="02020603050405020304" pitchFamily="18" charset="0"/>
              </a:rPr>
              <a:t>) riceve negli orari di funzionamento della scuola previo appuntamento. </a:t>
            </a:r>
          </a:p>
          <a:p>
            <a:pPr algn="l"/>
            <a:r>
              <a:rPr lang="it-IT" sz="1800" dirty="0">
                <a:latin typeface="Calibri" panose="020F0502020204030204" pitchFamily="34" charset="0"/>
                <a:ea typeface="Calibri" panose="020F0502020204030204" pitchFamily="34" charset="0"/>
                <a:cs typeface="Times New Roman" panose="02020603050405020304" pitchFamily="18" charset="0"/>
              </a:rPr>
              <a:t>Gli orari della segreteria sono: </a:t>
            </a:r>
            <a:r>
              <a:rPr lang="it-IT" sz="1800" dirty="0" err="1">
                <a:latin typeface="Calibri" panose="020F0502020204030204" pitchFamily="34" charset="0"/>
                <a:ea typeface="Calibri" panose="020F0502020204030204" pitchFamily="34" charset="0"/>
                <a:cs typeface="Times New Roman" panose="02020603050405020304" pitchFamily="18" charset="0"/>
              </a:rPr>
              <a:t>lun-ven</a:t>
            </a:r>
            <a:r>
              <a:rPr lang="it-IT" sz="1800" dirty="0">
                <a:latin typeface="Calibri" panose="020F0502020204030204" pitchFamily="34" charset="0"/>
                <a:ea typeface="Calibri" panose="020F0502020204030204" pitchFamily="34" charset="0"/>
                <a:cs typeface="Times New Roman" panose="02020603050405020304" pitchFamily="18" charset="0"/>
              </a:rPr>
              <a:t> 9.30/12.00</a:t>
            </a:r>
          </a:p>
          <a:p>
            <a:pPr algn="just"/>
            <a:r>
              <a:rPr lang="it-IT" sz="1800" dirty="0">
                <a:effectLst/>
                <a:latin typeface="Calibri" panose="020F0502020204030204" pitchFamily="34" charset="0"/>
                <a:ea typeface="Calibri" panose="020F0502020204030204" pitchFamily="34" charset="0"/>
                <a:cs typeface="Times New Roman" panose="02020603050405020304" pitchFamily="18" charset="0"/>
              </a:rPr>
              <a:t>Rette mensili: </a:t>
            </a:r>
          </a:p>
          <a:p>
            <a:pPr marL="285750" indent="-285750" algn="just">
              <a:spcBef>
                <a:spcPts val="0"/>
              </a:spcBef>
              <a:buFont typeface="Symbol" panose="05050102010706020507" pitchFamily="18" charset="2"/>
              <a:buChar char="Ø"/>
            </a:pPr>
            <a:r>
              <a:rPr lang="it-IT" sz="1800" dirty="0">
                <a:latin typeface="Calibri" panose="020F0502020204030204" pitchFamily="34" charset="0"/>
                <a:ea typeface="Calibri" panose="020F0502020204030204" pitchFamily="34" charset="0"/>
                <a:cs typeface="Times New Roman" panose="02020603050405020304" pitchFamily="18" charset="0"/>
              </a:rPr>
              <a:t>Retta infanzia frequenza per i residenti € 180,00</a:t>
            </a:r>
          </a:p>
          <a:p>
            <a:pPr marL="285750" indent="-285750" algn="just">
              <a:spcBef>
                <a:spcPts val="0"/>
              </a:spcBef>
              <a:buFont typeface="Symbol" panose="05050102010706020507" pitchFamily="18" charset="2"/>
              <a:buChar char="Ø"/>
            </a:pPr>
            <a:r>
              <a:rPr lang="it-IT" sz="1800" dirty="0">
                <a:latin typeface="Calibri" panose="020F0502020204030204" pitchFamily="34" charset="0"/>
                <a:ea typeface="Calibri" panose="020F0502020204030204" pitchFamily="34" charset="0"/>
                <a:cs typeface="Times New Roman" panose="02020603050405020304" pitchFamily="18" charset="0"/>
              </a:rPr>
              <a:t>Retta infanzia frequenza per i non residenti € 220,00</a:t>
            </a:r>
          </a:p>
          <a:p>
            <a:pPr marL="285750" indent="-285750" algn="just">
              <a:spcBef>
                <a:spcPts val="0"/>
              </a:spcBef>
              <a:buFont typeface="Symbol" panose="05050102010706020507" pitchFamily="18" charset="2"/>
              <a:buChar char="Ø"/>
            </a:pPr>
            <a:r>
              <a:rPr lang="it-IT" sz="1800" dirty="0">
                <a:latin typeface="Calibri" panose="020F0502020204030204" pitchFamily="34" charset="0"/>
                <a:ea typeface="Calibri" panose="020F0502020204030204" pitchFamily="34" charset="0"/>
                <a:cs typeface="Times New Roman" panose="02020603050405020304" pitchFamily="18" charset="0"/>
              </a:rPr>
              <a:t>Retta primavera frequenza per i residenti € 280,00</a:t>
            </a:r>
          </a:p>
          <a:p>
            <a:pPr marL="285750" indent="-285750" algn="just">
              <a:spcBef>
                <a:spcPts val="0"/>
              </a:spcBef>
              <a:buFont typeface="Symbol" panose="05050102010706020507" pitchFamily="18" charset="2"/>
              <a:buChar char="Ø"/>
            </a:pPr>
            <a:r>
              <a:rPr lang="it-IT" sz="1800" dirty="0">
                <a:latin typeface="Calibri" panose="020F0502020204030204" pitchFamily="34" charset="0"/>
                <a:ea typeface="Calibri" panose="020F0502020204030204" pitchFamily="34" charset="0"/>
                <a:cs typeface="Times New Roman" panose="02020603050405020304" pitchFamily="18" charset="0"/>
              </a:rPr>
              <a:t>Retta primavera frequenza per i non residenti € 300,00</a:t>
            </a:r>
          </a:p>
          <a:p>
            <a:pPr marL="285750" indent="-285750" algn="just">
              <a:spcBef>
                <a:spcPts val="0"/>
              </a:spcBef>
              <a:buFont typeface="Symbol" panose="05050102010706020507" pitchFamily="18" charset="2"/>
              <a:buChar char="Ø"/>
            </a:pPr>
            <a:r>
              <a:rPr lang="it-IT" sz="1800" dirty="0" err="1">
                <a:latin typeface="Calibri" panose="020F0502020204030204" pitchFamily="34" charset="0"/>
                <a:ea typeface="Calibri" panose="020F0502020204030204" pitchFamily="34" charset="0"/>
                <a:cs typeface="Times New Roman" panose="02020603050405020304" pitchFamily="18" charset="0"/>
              </a:rPr>
              <a:t>Pre</a:t>
            </a:r>
            <a:r>
              <a:rPr lang="it-IT" sz="1800" dirty="0">
                <a:latin typeface="Calibri" panose="020F0502020204030204" pitchFamily="34" charset="0"/>
                <a:ea typeface="Calibri" panose="020F0502020204030204" pitchFamily="34" charset="0"/>
                <a:cs typeface="Times New Roman" panose="02020603050405020304" pitchFamily="18" charset="0"/>
              </a:rPr>
              <a:t> scuola   € 40,00  -  </a:t>
            </a:r>
            <a:r>
              <a:rPr lang="it-IT" sz="1800" dirty="0" err="1">
                <a:latin typeface="Calibri" panose="020F0502020204030204" pitchFamily="34" charset="0"/>
                <a:ea typeface="Calibri" panose="020F0502020204030204" pitchFamily="34" charset="0"/>
                <a:cs typeface="Times New Roman" panose="02020603050405020304" pitchFamily="18" charset="0"/>
              </a:rPr>
              <a:t>Pre</a:t>
            </a:r>
            <a:r>
              <a:rPr lang="it-IT" sz="1800" dirty="0">
                <a:latin typeface="Calibri" panose="020F0502020204030204" pitchFamily="34" charset="0"/>
                <a:ea typeface="Calibri" panose="020F0502020204030204" pitchFamily="34" charset="0"/>
                <a:cs typeface="Times New Roman" panose="02020603050405020304" pitchFamily="18" charset="0"/>
              </a:rPr>
              <a:t> scuola occasionale € 7,00</a:t>
            </a:r>
          </a:p>
          <a:p>
            <a:pPr marL="285750" indent="-285750" algn="just">
              <a:spcBef>
                <a:spcPts val="0"/>
              </a:spcBef>
              <a:buFont typeface="Symbol" panose="05050102010706020507" pitchFamily="18" charset="2"/>
              <a:buChar char="Ø"/>
            </a:pPr>
            <a:r>
              <a:rPr lang="it-IT" sz="1800" dirty="0">
                <a:latin typeface="Calibri" panose="020F0502020204030204" pitchFamily="34" charset="0"/>
                <a:ea typeface="Calibri" panose="020F0502020204030204" pitchFamily="34" charset="0"/>
                <a:cs typeface="Times New Roman" panose="02020603050405020304" pitchFamily="18" charset="0"/>
              </a:rPr>
              <a:t>Post scuola € 60,00  -  Post scuola occasionale € 7,00</a:t>
            </a:r>
          </a:p>
          <a:p>
            <a:pPr marL="285750" indent="-285750" algn="just">
              <a:spcBef>
                <a:spcPts val="0"/>
              </a:spcBef>
              <a:buFont typeface="Symbol" panose="05050102010706020507" pitchFamily="18" charset="2"/>
              <a:buChar char="Ø"/>
            </a:pPr>
            <a:r>
              <a:rPr lang="it-IT" sz="1800" dirty="0">
                <a:effectLst/>
                <a:latin typeface="Calibri" panose="020F0502020204030204" pitchFamily="34" charset="0"/>
                <a:ea typeface="Calibri" panose="020F0502020204030204" pitchFamily="34" charset="0"/>
                <a:cs typeface="Times New Roman" panose="02020603050405020304" pitchFamily="18" charset="0"/>
              </a:rPr>
              <a:t>Buono pasto € 4,00</a:t>
            </a:r>
          </a:p>
          <a:p>
            <a:pPr marL="285750" indent="-285750" algn="just">
              <a:spcBef>
                <a:spcPts val="0"/>
              </a:spcBef>
              <a:buFont typeface="Symbol" panose="05050102010706020507" pitchFamily="18" charset="2"/>
              <a:buChar char="Ø"/>
            </a:pPr>
            <a:r>
              <a:rPr lang="it-IT" sz="1800" dirty="0">
                <a:effectLst/>
                <a:latin typeface="Calibri" panose="020F0502020204030204" pitchFamily="34" charset="0"/>
                <a:ea typeface="Calibri" panose="020F0502020204030204" pitchFamily="34" charset="0"/>
                <a:cs typeface="Times New Roman" panose="02020603050405020304" pitchFamily="18" charset="0"/>
              </a:rPr>
              <a:t>Quota d’iscrizione € 100,00 + 2,00 marca da bollo se il pagamento è in contanti </a:t>
            </a:r>
          </a:p>
          <a:p>
            <a:pPr algn="just">
              <a:spcBef>
                <a:spcPts val="0"/>
              </a:spcBef>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it-IT" sz="1800" dirty="0">
                <a:effectLst/>
                <a:latin typeface="Calibri" panose="020F0502020204030204" pitchFamily="34" charset="0"/>
                <a:ea typeface="Calibri" panose="020F0502020204030204" pitchFamily="34" charset="0"/>
                <a:cs typeface="Times New Roman" panose="02020603050405020304" pitchFamily="18" charset="0"/>
              </a:rPr>
              <a:t>Modalità di pagamento: </a:t>
            </a:r>
          </a:p>
          <a:p>
            <a:pPr marL="285750" indent="-285750" algn="l">
              <a:spcBef>
                <a:spcPts val="0"/>
              </a:spcBef>
              <a:buFont typeface="Symbol" panose="05050102010706020507" pitchFamily="18" charset="2"/>
              <a:buChar char="Ø"/>
            </a:pPr>
            <a:r>
              <a:rPr lang="it-IT" sz="1800" dirty="0">
                <a:latin typeface="Calibri" panose="020F0502020204030204" pitchFamily="34" charset="0"/>
                <a:ea typeface="Calibri" panose="020F0502020204030204" pitchFamily="34" charset="0"/>
                <a:cs typeface="Times New Roman" panose="02020603050405020304" pitchFamily="18" charset="0"/>
              </a:rPr>
              <a:t>SDD con addebito mensile costante presso la propria banca; </a:t>
            </a:r>
          </a:p>
          <a:p>
            <a:pPr marL="285750" indent="-285750" algn="l">
              <a:lnSpc>
                <a:spcPct val="110000"/>
              </a:lnSpc>
              <a:spcBef>
                <a:spcPts val="0"/>
              </a:spcBef>
              <a:buFont typeface="Symbol" panose="05050102010706020507" pitchFamily="18" charset="2"/>
              <a:buChar char="Ø"/>
            </a:pPr>
            <a:r>
              <a:rPr lang="it-IT" sz="1800" dirty="0">
                <a:latin typeface="Calibri" panose="020F0502020204030204" pitchFamily="34" charset="0"/>
                <a:ea typeface="Calibri" panose="020F0502020204030204" pitchFamily="34" charset="0"/>
                <a:cs typeface="Times New Roman" panose="02020603050405020304" pitchFamily="18" charset="0"/>
              </a:rPr>
              <a:t>Oppure Bonifico bancario  a Asilo Infantile Irene e Luigi Grigioni presso BPER BANCA filiale di Tradate</a:t>
            </a:r>
            <a:endParaRPr lang="it-IT" sz="1800" dirty="0"/>
          </a:p>
          <a:p>
            <a:pPr marL="285750" indent="-285750" algn="l">
              <a:lnSpc>
                <a:spcPct val="110000"/>
              </a:lnSpc>
              <a:spcBef>
                <a:spcPts val="0"/>
              </a:spcBef>
              <a:buFont typeface="Symbol" panose="05050102010706020507" pitchFamily="18" charset="2"/>
              <a:buChar char="Ø"/>
            </a:pPr>
            <a:r>
              <a:rPr lang="it-IT" sz="1800" dirty="0"/>
              <a:t>IBAN:  IT66 P 05387 50580 000042455615</a:t>
            </a:r>
            <a:endParaRPr lang="it-IT" sz="18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4"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4"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4"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7">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8"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8"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8"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8"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8"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8"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8"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5">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8"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8"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8"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8"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8"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8"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8"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8"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4"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4"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4"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8"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9">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8"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8"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8"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8"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8"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8"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8"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8"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8"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8"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8"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40">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8"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8"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8"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A2E80202-B983-A6E1-19CB-2F8B2E10484D}"/>
              </a:ext>
            </a:extLst>
          </p:cNvPr>
          <p:cNvSpPr>
            <a:spLocks noGrp="1"/>
          </p:cNvSpPr>
          <p:nvPr>
            <p:ph type="sldNum" sz="quarter" idx="12"/>
          </p:nvPr>
        </p:nvSpPr>
        <p:spPr/>
        <p:txBody>
          <a:bodyPr/>
          <a:lstStyle/>
          <a:p>
            <a:fld id="{C4DEF4E2-7413-46DF-A402-0BFFC54423CB}" type="slidenum">
              <a:rPr lang="it-IT" smtClean="0"/>
              <a:pPr/>
              <a:t>33</a:t>
            </a:fld>
            <a:endParaRPr lang="it-IT"/>
          </a:p>
        </p:txBody>
      </p:sp>
    </p:spTree>
    <p:extLst>
      <p:ext uri="{BB962C8B-B14F-4D97-AF65-F5344CB8AC3E}">
        <p14:creationId xmlns:p14="http://schemas.microsoft.com/office/powerpoint/2010/main" val="1326867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908247" y="656308"/>
            <a:ext cx="10170306" cy="5624943"/>
          </a:xfrm>
        </p:spPr>
        <p:txBody>
          <a:bodyPr>
            <a:normAutofit fontScale="92500" lnSpcReduction="20000"/>
          </a:bodyPr>
          <a:lstStyle/>
          <a:p>
            <a:pPr algn="just">
              <a:spcBef>
                <a:spcPts val="0"/>
              </a:spcBef>
            </a:pPr>
            <a:r>
              <a:rPr lang="it-IT" sz="1900" b="1" dirty="0"/>
              <a:t>IL COLLEGIO DOCENTI</a:t>
            </a:r>
          </a:p>
          <a:p>
            <a:pPr algn="just">
              <a:spcBef>
                <a:spcPts val="0"/>
              </a:spcBef>
            </a:pPr>
            <a:r>
              <a:rPr lang="it-IT" sz="1700" dirty="0"/>
              <a:t>Coordinatrice ed insegnanti compongono il collegio docenti. E’ un organo che si riunisce periodicamente.</a:t>
            </a:r>
          </a:p>
          <a:p>
            <a:pPr algn="just">
              <a:spcBef>
                <a:spcPts val="0"/>
              </a:spcBef>
            </a:pPr>
            <a:r>
              <a:rPr lang="it-IT" sz="1700" dirty="0"/>
              <a:t>Ha potere deliberante in materia di funzionamento educativo e didattico della scuola , nel rispetto della libertà didattica e culturale di ogni singolo docente.</a:t>
            </a:r>
          </a:p>
          <a:p>
            <a:pPr algn="just">
              <a:spcBef>
                <a:spcPts val="0"/>
              </a:spcBef>
            </a:pPr>
            <a:endParaRPr lang="it-IT" sz="1800" dirty="0"/>
          </a:p>
          <a:p>
            <a:pPr algn="just">
              <a:spcBef>
                <a:spcPts val="0"/>
              </a:spcBef>
            </a:pPr>
            <a:r>
              <a:rPr lang="it-IT" sz="1900" b="1" dirty="0"/>
              <a:t>IL PERSONALE DIDATTICO</a:t>
            </a:r>
          </a:p>
          <a:p>
            <a:pPr algn="just">
              <a:spcBef>
                <a:spcPts val="0"/>
              </a:spcBef>
            </a:pPr>
            <a:r>
              <a:rPr lang="it-IT" sz="1700" dirty="0"/>
              <a:t>Collaboratori della scuola: condividono il progetto educativo, instaurano rapporti positivi con i bambini e affinché la scuola sia un ambiente sano, pulito e ordinato.</a:t>
            </a:r>
          </a:p>
          <a:p>
            <a:pPr algn="just">
              <a:spcBef>
                <a:spcPts val="0"/>
              </a:spcBef>
            </a:pPr>
            <a:r>
              <a:rPr lang="it-IT" sz="1700" dirty="0"/>
              <a:t>Possono ricoprire anche il ruolo di assistenza al </a:t>
            </a:r>
            <a:r>
              <a:rPr lang="it-IT" sz="1700" dirty="0" err="1"/>
              <a:t>pre</a:t>
            </a:r>
            <a:r>
              <a:rPr lang="it-IT" sz="1700" dirty="0"/>
              <a:t> e post scuola inquanto servizi non didattici. </a:t>
            </a:r>
          </a:p>
          <a:p>
            <a:pPr algn="just">
              <a:spcBef>
                <a:spcPts val="0"/>
              </a:spcBef>
            </a:pPr>
            <a:endParaRPr lang="it-IT" sz="1800" dirty="0"/>
          </a:p>
          <a:p>
            <a:pPr algn="just">
              <a:spcBef>
                <a:spcPts val="0"/>
              </a:spcBef>
            </a:pPr>
            <a:r>
              <a:rPr lang="it-IT" sz="1900" b="1" dirty="0"/>
              <a:t>PERSONALE IN SERVIZIO</a:t>
            </a:r>
          </a:p>
          <a:p>
            <a:pPr algn="just">
              <a:spcBef>
                <a:spcPts val="0"/>
              </a:spcBef>
            </a:pPr>
            <a:r>
              <a:rPr lang="it-IT" sz="1900" dirty="0"/>
              <a:t>Presidente: DON GIUSEPPE PEDIGLIERI</a:t>
            </a:r>
          </a:p>
          <a:p>
            <a:pPr algn="just">
              <a:spcBef>
                <a:spcPts val="0"/>
              </a:spcBef>
            </a:pPr>
            <a:r>
              <a:rPr lang="it-IT" sz="1900" dirty="0"/>
              <a:t>Coordinatrice: CAMMARATA LORENA</a:t>
            </a:r>
          </a:p>
          <a:p>
            <a:pPr algn="just">
              <a:spcBef>
                <a:spcPts val="0"/>
              </a:spcBef>
            </a:pPr>
            <a:endParaRPr lang="it-IT" sz="1900" dirty="0"/>
          </a:p>
          <a:p>
            <a:pPr algn="just">
              <a:spcBef>
                <a:spcPts val="0"/>
              </a:spcBef>
            </a:pPr>
            <a:r>
              <a:rPr lang="it-IT" sz="1900" dirty="0"/>
              <a:t>Personale docente:</a:t>
            </a:r>
          </a:p>
          <a:p>
            <a:pPr algn="just">
              <a:spcBef>
                <a:spcPts val="0"/>
              </a:spcBef>
            </a:pPr>
            <a:endParaRPr lang="it-IT" sz="1900" dirty="0"/>
          </a:p>
          <a:p>
            <a:pPr algn="just">
              <a:spcBef>
                <a:spcPts val="0"/>
              </a:spcBef>
            </a:pPr>
            <a:r>
              <a:rPr lang="it-IT" sz="1900" dirty="0"/>
              <a:t>-CAMMARATA LORENA docente di infanzia</a:t>
            </a:r>
          </a:p>
          <a:p>
            <a:pPr algn="just">
              <a:spcBef>
                <a:spcPts val="0"/>
              </a:spcBef>
            </a:pPr>
            <a:r>
              <a:rPr lang="it-IT" sz="1900" dirty="0"/>
              <a:t>-CARAMEL ELEONORA docente di infanzia</a:t>
            </a:r>
          </a:p>
          <a:p>
            <a:pPr algn="just">
              <a:spcBef>
                <a:spcPts val="0"/>
              </a:spcBef>
            </a:pPr>
            <a:r>
              <a:rPr lang="it-IT" sz="1900" dirty="0"/>
              <a:t>-RODIGARI MIRIAM educatrice della sezione primavera</a:t>
            </a:r>
          </a:p>
          <a:p>
            <a:pPr algn="just">
              <a:spcBef>
                <a:spcPts val="0"/>
              </a:spcBef>
            </a:pPr>
            <a:r>
              <a:rPr lang="it-IT" sz="1900" dirty="0"/>
              <a:t>-VITACCHIO VERA docente di infanzia </a:t>
            </a:r>
          </a:p>
          <a:p>
            <a:pPr algn="just">
              <a:spcBef>
                <a:spcPts val="0"/>
              </a:spcBef>
            </a:pPr>
            <a:endParaRPr lang="it-IT" sz="1900" dirty="0"/>
          </a:p>
          <a:p>
            <a:pPr algn="just">
              <a:spcBef>
                <a:spcPts val="0"/>
              </a:spcBef>
            </a:pPr>
            <a:r>
              <a:rPr lang="it-IT" sz="1900" dirty="0"/>
              <a:t>Personale ausiliario:</a:t>
            </a:r>
          </a:p>
          <a:p>
            <a:pPr algn="just">
              <a:spcBef>
                <a:spcPts val="0"/>
              </a:spcBef>
            </a:pPr>
            <a:endParaRPr lang="it-IT" sz="1900" dirty="0"/>
          </a:p>
          <a:p>
            <a:pPr algn="just">
              <a:spcBef>
                <a:spcPts val="0"/>
              </a:spcBef>
            </a:pPr>
            <a:r>
              <a:rPr lang="it-IT" sz="1900" dirty="0"/>
              <a:t>-BERNIERI GRAZIA</a:t>
            </a:r>
          </a:p>
          <a:p>
            <a:pPr algn="just">
              <a:spcBef>
                <a:spcPts val="0"/>
              </a:spcBef>
            </a:pPr>
            <a:r>
              <a:rPr lang="it-IT" sz="1900" dirty="0"/>
              <a:t>-GIACCHIN SABINA</a:t>
            </a:r>
          </a:p>
          <a:p>
            <a:pPr algn="just">
              <a:spcBef>
                <a:spcPts val="0"/>
              </a:spcBef>
            </a:pPr>
            <a:r>
              <a:rPr lang="it-IT" sz="1900" dirty="0"/>
              <a:t>-MAZZA ROBERTA</a:t>
            </a:r>
          </a:p>
          <a:p>
            <a:pPr algn="just">
              <a:spcBef>
                <a:spcPts val="0"/>
              </a:spcBef>
            </a:pPr>
            <a:endParaRPr lang="it-IT" sz="1900" dirty="0"/>
          </a:p>
          <a:p>
            <a:pPr marL="342900" indent="-342900" algn="just">
              <a:spcBef>
                <a:spcPts val="0"/>
              </a:spcBef>
              <a:buFont typeface="Courier New" panose="02070309020205020404" pitchFamily="49" charset="0"/>
              <a:buChar char="o"/>
            </a:pPr>
            <a:r>
              <a:rPr lang="it-IT" sz="1900" dirty="0"/>
              <a:t>Segretaria: ROVEDA AGNESE</a:t>
            </a:r>
          </a:p>
          <a:p>
            <a:pPr algn="l">
              <a:spcBef>
                <a:spcPts val="0"/>
              </a:spcBef>
            </a:pPr>
            <a:endParaRPr lang="it-IT" sz="1800"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8" name="Rettangolo 7">
            <a:extLst>
              <a:ext uri="{FF2B5EF4-FFF2-40B4-BE49-F238E27FC236}">
                <a16:creationId xmlns:a16="http://schemas.microsoft.com/office/drawing/2014/main" id="{C37E0F88-B28C-393A-5F86-0D034210E27A}"/>
              </a:ext>
            </a:extLst>
          </p:cNvPr>
          <p:cNvSpPr/>
          <p:nvPr/>
        </p:nvSpPr>
        <p:spPr>
          <a:xfrm>
            <a:off x="7163913" y="3410892"/>
            <a:ext cx="3736534" cy="2671262"/>
          </a:xfrm>
          <a:prstGeom prst="rect">
            <a:avLst/>
          </a:prstGeom>
          <a:solidFill>
            <a:schemeClr val="accent1">
              <a:lumMod val="20000"/>
              <a:lumOff val="80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i="1" u="sng" dirty="0">
                <a:solidFill>
                  <a:schemeClr val="tx1"/>
                </a:solidFill>
              </a:rPr>
              <a:t>TUTTO IL PERSONALE, DOCENTE E AUSILIARIO, SEGUE PERIODICAMENTE CORSI DI FORMAZIONE E SICUREZZA INERENTI ALLE PROPRIE MANSIONI.</a:t>
            </a:r>
          </a:p>
          <a:p>
            <a:pPr algn="ctr"/>
            <a:r>
              <a:rPr lang="it-IT" i="1" u="sng" dirty="0">
                <a:solidFill>
                  <a:schemeClr val="tx1"/>
                </a:solidFill>
              </a:rPr>
              <a:t>LE INSEGNANTI SEGUONO CORSI DI FORMAZIONE IRC (promossi dalla Curia Diocesana) E ALTRI CORSI PROMOSSI DA ENTI ACCREDITATI</a:t>
            </a:r>
          </a:p>
        </p:txBody>
      </p:sp>
      <p:sp>
        <p:nvSpPr>
          <p:cNvPr id="2" name="Segnaposto numero diapositiva 1">
            <a:extLst>
              <a:ext uri="{FF2B5EF4-FFF2-40B4-BE49-F238E27FC236}">
                <a16:creationId xmlns:a16="http://schemas.microsoft.com/office/drawing/2014/main" id="{66450996-23AB-A971-B0DB-4C3878179DA3}"/>
              </a:ext>
            </a:extLst>
          </p:cNvPr>
          <p:cNvSpPr>
            <a:spLocks noGrp="1"/>
          </p:cNvSpPr>
          <p:nvPr>
            <p:ph type="sldNum" sz="quarter" idx="12"/>
          </p:nvPr>
        </p:nvSpPr>
        <p:spPr/>
        <p:txBody>
          <a:bodyPr/>
          <a:lstStyle/>
          <a:p>
            <a:fld id="{C4DEF4E2-7413-46DF-A402-0BFFC54423CB}" type="slidenum">
              <a:rPr lang="it-IT" smtClean="0"/>
              <a:pPr/>
              <a:t>34</a:t>
            </a:fld>
            <a:endParaRPr lang="it-IT"/>
          </a:p>
        </p:txBody>
      </p:sp>
    </p:spTree>
    <p:extLst>
      <p:ext uri="{BB962C8B-B14F-4D97-AF65-F5344CB8AC3E}">
        <p14:creationId xmlns:p14="http://schemas.microsoft.com/office/powerpoint/2010/main" val="620096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881967" y="754228"/>
            <a:ext cx="10196226" cy="5500024"/>
          </a:xfrm>
        </p:spPr>
        <p:txBody>
          <a:bodyPr>
            <a:normAutofit fontScale="92500" lnSpcReduction="20000"/>
          </a:bodyPr>
          <a:lstStyle/>
          <a:p>
            <a:pPr algn="just">
              <a:spcBef>
                <a:spcPts val="0"/>
              </a:spcBef>
            </a:pPr>
            <a:r>
              <a:rPr lang="it-IT" sz="1800" b="1" dirty="0">
                <a:effectLst/>
                <a:latin typeface="Calibri" panose="020F0502020204030204" pitchFamily="34" charset="0"/>
                <a:ea typeface="Calibri" panose="020F0502020204030204" pitchFamily="34" charset="0"/>
                <a:cs typeface="Times New Roman" panose="02020603050405020304" pitchFamily="18" charset="0"/>
              </a:rPr>
              <a:t>IMMOBILI, STRUTTURE, ATTREZZATURE</a:t>
            </a:r>
          </a:p>
          <a:p>
            <a:pPr algn="just">
              <a:spcBef>
                <a:spcPts val="0"/>
              </a:spcBef>
            </a:pPr>
            <a:r>
              <a:rPr lang="it-IT" sz="1800" dirty="0">
                <a:effectLst/>
                <a:latin typeface="Calibri" panose="020F0502020204030204" pitchFamily="34" charset="0"/>
                <a:ea typeface="Calibri" panose="020F0502020204030204" pitchFamily="34" charset="0"/>
                <a:cs typeface="Times New Roman" panose="02020603050405020304" pitchFamily="18" charset="0"/>
              </a:rPr>
              <a:t>Ai sensi della lettera b), comma 4, art. unico, legge 62/2000, la scuola dell’Infanzia Irene e Luigi Grigioni è dotata di locali, arredi e attrezzature didattiche proprie del tipo di scuola e conformi alle norme vigenti (legge n. 626 sulla sicurezza).</a:t>
            </a:r>
          </a:p>
          <a:p>
            <a:pPr algn="just"/>
            <a:r>
              <a:rPr lang="it-IT" sz="1800" dirty="0">
                <a:effectLst/>
                <a:latin typeface="Calibri" panose="020F0502020204030204" pitchFamily="34" charset="0"/>
                <a:ea typeface="Calibri" panose="020F0502020204030204" pitchFamily="34" charset="0"/>
                <a:cs typeface="Times New Roman" panose="02020603050405020304" pitchFamily="18" charset="0"/>
              </a:rPr>
              <a:t>Essa dispone di: </a:t>
            </a:r>
          </a:p>
          <a:p>
            <a:pPr algn="just">
              <a:spcBef>
                <a:spcPts val="0"/>
              </a:spcBef>
            </a:pPr>
            <a:r>
              <a:rPr lang="it-IT" sz="1800" b="1" u="sng" dirty="0">
                <a:effectLst/>
                <a:latin typeface="Calibri" panose="020F0502020204030204" pitchFamily="34" charset="0"/>
                <a:ea typeface="Calibri" panose="020F0502020204030204" pitchFamily="34" charset="0"/>
                <a:cs typeface="Times New Roman" panose="02020603050405020304" pitchFamily="18" charset="0"/>
              </a:rPr>
              <a:t>SPAZI INTERNI</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4 aule ampie e luminose: ogni aula dispone di materiale ludico e didattico per le attività di sezione </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1 aula adibita a laboratorio </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1 salone I per: il gioco, i laboratori e servizi di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pre</a:t>
            </a:r>
            <a:r>
              <a:rPr lang="it-IT" sz="1800" dirty="0">
                <a:effectLst/>
                <a:latin typeface="Calibri" panose="020F0502020204030204" pitchFamily="34" charset="0"/>
                <a:ea typeface="Calibri" panose="020F0502020204030204" pitchFamily="34" charset="0"/>
                <a:cs typeface="Times New Roman" panose="02020603050405020304" pitchFamily="18" charset="0"/>
              </a:rPr>
              <a:t> e post scuola</a:t>
            </a:r>
          </a:p>
          <a:p>
            <a:pPr marL="285750" indent="-285750" algn="just">
              <a:spcBef>
                <a:spcPts val="0"/>
              </a:spcBef>
              <a:buFontTx/>
              <a:buChar char="-"/>
            </a:pPr>
            <a:r>
              <a:rPr lang="it-IT" sz="1800" dirty="0">
                <a:latin typeface="Calibri" panose="020F0502020204030204" pitchFamily="34" charset="0"/>
                <a:ea typeface="Calibri" panose="020F0502020204030204" pitchFamily="34" charset="0"/>
                <a:cs typeface="Times New Roman" panose="02020603050405020304" pitchFamily="18" charset="0"/>
              </a:rPr>
              <a:t>n</a:t>
            </a:r>
            <a:r>
              <a:rPr lang="it-IT" sz="1800" dirty="0">
                <a:effectLst/>
                <a:latin typeface="Calibri" panose="020F0502020204030204" pitchFamily="34" charset="0"/>
                <a:ea typeface="Calibri" panose="020F0502020204030204" pitchFamily="34" charset="0"/>
                <a:cs typeface="Times New Roman" panose="02020603050405020304" pitchFamily="18" charset="0"/>
              </a:rPr>
              <a:t>. 1 salone II per: spogliatoio e spazio dedicato alla </a:t>
            </a:r>
            <a:r>
              <a:rPr lang="it-IT" sz="1800" dirty="0">
                <a:latin typeface="Calibri" panose="020F0502020204030204" pitchFamily="34" charset="0"/>
                <a:ea typeface="Calibri" panose="020F0502020204030204" pitchFamily="34" charset="0"/>
                <a:cs typeface="Times New Roman" panose="02020603050405020304" pitchFamily="18" charset="0"/>
              </a:rPr>
              <a:t>«vita pratica»</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1 sala riposo per i bambini 3 anni e sezione pri</a:t>
            </a:r>
            <a:r>
              <a:rPr lang="it-IT" sz="1800" dirty="0">
                <a:latin typeface="Calibri" panose="020F0502020204030204" pitchFamily="34" charset="0"/>
                <a:ea typeface="Calibri" panose="020F0502020204030204" pitchFamily="34" charset="0"/>
                <a:cs typeface="Times New Roman" panose="02020603050405020304" pitchFamily="18" charset="0"/>
              </a:rPr>
              <a:t>mavera</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3 servizi per il personale </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3 servizi igienici per i bambini </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2 deposito per materiale didattico </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1 deposito per materiale utilizzato per la pulizia degli ambienti </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1 ambiente per riordino stoviglie e deposito alimentare</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1 cucina </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1 segreteria </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1 ascensore interno </a:t>
            </a:r>
          </a:p>
          <a:p>
            <a:pPr algn="just">
              <a:spcBef>
                <a:spcPts val="0"/>
              </a:spcBef>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Bef>
                <a:spcPts val="0"/>
              </a:spcBef>
              <a:buFontTx/>
              <a:buChar cha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it-IT" sz="1800" b="1" u="sng" dirty="0">
                <a:effectLst/>
                <a:latin typeface="Calibri" panose="020F0502020204030204" pitchFamily="34" charset="0"/>
                <a:ea typeface="Calibri" panose="020F0502020204030204" pitchFamily="34" charset="0"/>
                <a:cs typeface="Times New Roman" panose="02020603050405020304" pitchFamily="18" charset="0"/>
              </a:rPr>
              <a:t>SPAZI ESTERNI</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1 area verde attrezzata di giochi </a:t>
            </a:r>
          </a:p>
          <a:p>
            <a:pPr marL="285750" indent="-285750" algn="just">
              <a:spcBef>
                <a:spcPts val="0"/>
              </a:spcBef>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 1 orto botanico</a:t>
            </a:r>
          </a:p>
          <a:p>
            <a:pPr marL="285750" indent="-285750" algn="just">
              <a:spcBef>
                <a:spcPts val="0"/>
              </a:spcBef>
              <a:buFontTx/>
              <a:buChar char="-"/>
            </a:pPr>
            <a:r>
              <a:rPr lang="it-IT" sz="1800" dirty="0">
                <a:latin typeface="Calibri" panose="020F0502020204030204" pitchFamily="34" charset="0"/>
                <a:ea typeface="Calibri" panose="020F0502020204030204" pitchFamily="34" charset="0"/>
                <a:cs typeface="Times New Roman" panose="02020603050405020304" pitchFamily="18" charset="0"/>
              </a:rPr>
              <a:t>n. 1 sabbionaia</a:t>
            </a:r>
          </a:p>
          <a:p>
            <a:pPr marL="285750" indent="-285750" algn="just">
              <a:spcBef>
                <a:spcPts val="0"/>
              </a:spcBef>
              <a:buFontTx/>
              <a:buChar char="-"/>
            </a:pPr>
            <a:r>
              <a:rPr lang="it-IT" sz="1800" dirty="0">
                <a:latin typeface="Calibri" panose="020F0502020204030204" pitchFamily="34" charset="0"/>
                <a:ea typeface="Calibri" panose="020F0502020204030204" pitchFamily="34" charset="0"/>
                <a:cs typeface="Times New Roman" panose="02020603050405020304" pitchFamily="18" charset="0"/>
              </a:rPr>
              <a:t>n</a:t>
            </a:r>
            <a:r>
              <a:rPr lang="it-IT" sz="1800" dirty="0">
                <a:effectLst/>
                <a:latin typeface="Calibri" panose="020F0502020204030204" pitchFamily="34" charset="0"/>
                <a:ea typeface="Calibri" panose="020F0502020204030204" pitchFamily="34" charset="0"/>
                <a:cs typeface="Times New Roman" panose="02020603050405020304" pitchFamily="18" charset="0"/>
              </a:rPr>
              <a:t>. 1 casetta di legno per attrezzi di giardinaggio</a:t>
            </a:r>
          </a:p>
          <a:p>
            <a:pPr algn="just"/>
            <a:r>
              <a:rPr lang="it-IT" sz="1800" dirty="0">
                <a:effectLst/>
                <a:latin typeface="Calibri" panose="020F0502020204030204" pitchFamily="34" charset="0"/>
                <a:ea typeface="Calibri" panose="020F0502020204030204" pitchFamily="34" charset="0"/>
                <a:cs typeface="Times New Roman" panose="02020603050405020304" pitchFamily="18" charset="0"/>
              </a:rPr>
              <a:t> La Carta dei Servizi, depositata presso la segreteria è disponibile agli interessati; indica modalità e tempi per l’uso delle attrezzature, delle strutture, degli immobili. </a:t>
            </a:r>
            <a:endParaRPr lang="it-IT"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20269837-86AD-5230-05F2-2E24C0D81549}"/>
              </a:ext>
            </a:extLst>
          </p:cNvPr>
          <p:cNvSpPr>
            <a:spLocks noGrp="1"/>
          </p:cNvSpPr>
          <p:nvPr>
            <p:ph type="sldNum" sz="quarter" idx="12"/>
          </p:nvPr>
        </p:nvSpPr>
        <p:spPr/>
        <p:txBody>
          <a:bodyPr/>
          <a:lstStyle/>
          <a:p>
            <a:fld id="{C4DEF4E2-7413-46DF-A402-0BFFC54423CB}" type="slidenum">
              <a:rPr lang="it-IT" smtClean="0"/>
              <a:pPr/>
              <a:t>35</a:t>
            </a:fld>
            <a:endParaRPr lang="it-IT"/>
          </a:p>
        </p:txBody>
      </p:sp>
    </p:spTree>
    <p:extLst>
      <p:ext uri="{BB962C8B-B14F-4D97-AF65-F5344CB8AC3E}">
        <p14:creationId xmlns:p14="http://schemas.microsoft.com/office/powerpoint/2010/main" val="3898696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1524000" y="754228"/>
            <a:ext cx="9144000" cy="248949"/>
          </a:xfrm>
        </p:spPr>
        <p:txBody>
          <a:bodyPr>
            <a:normAutofit fontScale="90000"/>
          </a:bodyPr>
          <a:lstStyle/>
          <a:p>
            <a:pPr algn="l"/>
            <a:r>
              <a:rPr lang="it-IT" sz="1800" b="1" dirty="0">
                <a:latin typeface="+mn-lt"/>
              </a:rPr>
              <a:t>5. APERTURE</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899607" y="1180297"/>
            <a:ext cx="10178946" cy="4922395"/>
          </a:xfrm>
        </p:spPr>
        <p:txBody>
          <a:bodyPr>
            <a:normAutofit fontScale="92500" lnSpcReduction="20000"/>
          </a:bodyPr>
          <a:lstStyle/>
          <a:p>
            <a:pPr algn="just"/>
            <a:r>
              <a:rPr lang="it-IT" sz="1800" b="1" dirty="0">
                <a:effectLst/>
                <a:latin typeface="Calibri" panose="020F0502020204030204" pitchFamily="34" charset="0"/>
                <a:ea typeface="Calibri" panose="020F0502020204030204" pitchFamily="34" charset="0"/>
                <a:cs typeface="Times New Roman" panose="02020603050405020304" pitchFamily="18" charset="0"/>
              </a:rPr>
              <a:t>5.1.LA CONTINUITA’ EDUCATIVA </a:t>
            </a:r>
          </a:p>
          <a:p>
            <a:pPr algn="just"/>
            <a:r>
              <a:rPr lang="it-IT" sz="1800" dirty="0">
                <a:effectLst/>
                <a:latin typeface="Calibri" panose="020F0502020204030204" pitchFamily="34" charset="0"/>
                <a:ea typeface="Calibri" panose="020F0502020204030204" pitchFamily="34" charset="0"/>
                <a:cs typeface="Times New Roman" panose="02020603050405020304" pitchFamily="18" charset="0"/>
              </a:rPr>
              <a:t>La continuità educativa implica una qualità di scelte e la convergenza di tutte le risorse educative nel rispetto del processo di crescita del bambino. </a:t>
            </a:r>
          </a:p>
          <a:p>
            <a:pPr algn="just"/>
            <a:r>
              <a:rPr lang="it-IT" sz="1800" dirty="0">
                <a:effectLst/>
                <a:latin typeface="Calibri" panose="020F0502020204030204" pitchFamily="34" charset="0"/>
                <a:ea typeface="Calibri" panose="020F0502020204030204" pitchFamily="34" charset="0"/>
                <a:cs typeface="Times New Roman" panose="02020603050405020304" pitchFamily="18" charset="0"/>
              </a:rPr>
              <a:t>Per questo il Collegio Docenti della Scuola dell’Infanzia “Irene e Luigi Grigioni” tiene conto del patrimonio di valori, conoscenze, abilità ed esperienze di cui il bambino è già in possesso quando inizia la Scuola dell’Infanzia e sviluppa in esso i prerequisiti essenziali per le attività scolastiche successive. Senza fare anticipazioni di contenuti e di metodi, instaura rapporti costruttivi e di continuità orizzontale e verticale.  </a:t>
            </a:r>
          </a:p>
          <a:p>
            <a:pPr algn="just"/>
            <a:r>
              <a:rPr lang="it-IT" sz="1800" u="sng" dirty="0">
                <a:effectLst/>
                <a:latin typeface="Calibri" panose="020F0502020204030204" pitchFamily="34" charset="0"/>
                <a:ea typeface="Calibri" panose="020F0502020204030204" pitchFamily="34" charset="0"/>
                <a:cs typeface="Times New Roman" panose="02020603050405020304" pitchFamily="18" charset="0"/>
              </a:rPr>
              <a:t>Continuità orizzontale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stabilendo una collaborazione educativa con le famiglie dei bambini </a:t>
            </a:r>
          </a:p>
          <a:p>
            <a:pPr marL="285750" indent="-285750" algn="just">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utilizzando le risorse umane, culturali e didattiche del territorio (laboratori, cinema, parrocchia, associazioni,…) </a:t>
            </a:r>
          </a:p>
          <a:p>
            <a:pPr algn="just"/>
            <a:r>
              <a:rPr lang="it-IT" sz="1800" u="sng" dirty="0">
                <a:latin typeface="Calibri" panose="020F0502020204030204" pitchFamily="34" charset="0"/>
                <a:ea typeface="Calibri" panose="020F0502020204030204" pitchFamily="34" charset="0"/>
                <a:cs typeface="Times New Roman" panose="02020603050405020304" pitchFamily="18" charset="0"/>
              </a:rPr>
              <a:t>Continuità verticale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buFontTx/>
              <a:buChar char="-"/>
            </a:pPr>
            <a:r>
              <a:rPr lang="it-IT" sz="1800" dirty="0">
                <a:latin typeface="Calibri" panose="020F0502020204030204" pitchFamily="34" charset="0"/>
                <a:ea typeface="Calibri" panose="020F0502020204030204" pitchFamily="34" charset="0"/>
                <a:cs typeface="Times New Roman" panose="02020603050405020304" pitchFamily="18" charset="0"/>
              </a:rPr>
              <a:t>a</a:t>
            </a:r>
            <a:r>
              <a:rPr lang="it-IT" sz="1800" dirty="0">
                <a:effectLst/>
                <a:latin typeface="Calibri" panose="020F0502020204030204" pitchFamily="34" charset="0"/>
                <a:ea typeface="Calibri" panose="020F0502020204030204" pitchFamily="34" charset="0"/>
                <a:cs typeface="Times New Roman" panose="02020603050405020304" pitchFamily="18" charset="0"/>
              </a:rPr>
              <a:t> settembre, i docenti iniziano a programmare, un cammino educativo religioso valoriale per tutto l’anno scolastico, fissando in corso d’opera obiettivi, itinerari, contenuti, attività, modalità e tempi di attuazione </a:t>
            </a:r>
          </a:p>
          <a:p>
            <a:pPr marL="285750" indent="-285750" algn="just">
              <a:buFontTx/>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in riferimento alla Scuola Primaria: le insegnanti della scuola dell’infanzia incontrano le insegnanti della scuola Primaria e insieme stabiliscono delle date nelle quali i bambini dell’infanzia andranno a visitare la scuola primaria durante le quali i bambini dovranno svolgere in collaborazione con gli alunni della scuola primaria alcune attività. </a:t>
            </a: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algn="just"/>
            <a:r>
              <a:rPr lang="it-IT" sz="1800" dirty="0">
                <a:effectLst/>
                <a:latin typeface="Calibri" panose="020F0502020204030204" pitchFamily="34" charset="0"/>
                <a:ea typeface="Calibri" panose="020F0502020204030204" pitchFamily="34" charset="0"/>
                <a:cs typeface="Times New Roman" panose="02020603050405020304" pitchFamily="18" charset="0"/>
              </a:rPr>
              <a:t>Le insegnanti delle due scuole a giugno si incontreranno per uno scambio di informazioni riguardanti i bambini, preceduto da un pranzo con i bambini dell’ultimo anno presso la nostra scuola dell’infanzia, che avrà come ospiti proprio le future maestre (in base alla disponibilità del team docente).</a:t>
            </a:r>
            <a:endParaRPr lang="it-IT"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D5A8AA89-CCDF-E1DE-307D-6D08F270BAAE}"/>
              </a:ext>
            </a:extLst>
          </p:cNvPr>
          <p:cNvSpPr>
            <a:spLocks noGrp="1"/>
          </p:cNvSpPr>
          <p:nvPr>
            <p:ph type="sldNum" sz="quarter" idx="12"/>
          </p:nvPr>
        </p:nvSpPr>
        <p:spPr/>
        <p:txBody>
          <a:bodyPr/>
          <a:lstStyle/>
          <a:p>
            <a:fld id="{C4DEF4E2-7413-46DF-A402-0BFFC54423CB}" type="slidenum">
              <a:rPr lang="it-IT" smtClean="0"/>
              <a:pPr/>
              <a:t>36</a:t>
            </a:fld>
            <a:endParaRPr lang="it-IT"/>
          </a:p>
        </p:txBody>
      </p:sp>
    </p:spTree>
    <p:extLst>
      <p:ext uri="{BB962C8B-B14F-4D97-AF65-F5344CB8AC3E}">
        <p14:creationId xmlns:p14="http://schemas.microsoft.com/office/powerpoint/2010/main" val="1511025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4341180" y="736589"/>
            <a:ext cx="6326819" cy="2594264"/>
          </a:xfrm>
        </p:spPr>
        <p:txBody>
          <a:bodyPr>
            <a:normAutofit/>
          </a:bodyPr>
          <a:lstStyle/>
          <a:p>
            <a:r>
              <a:rPr lang="it-IT" b="1" dirty="0">
                <a:effectLst>
                  <a:outerShdw blurRad="38100" dist="38100" dir="2700000" algn="tl">
                    <a:srgbClr val="000000">
                      <a:alpha val="43137"/>
                    </a:srgbClr>
                  </a:outerShdw>
                </a:effectLst>
              </a:rPr>
              <a:t>GRAZIE </a:t>
            </a:r>
            <a:br>
              <a:rPr lang="it-IT" b="1" dirty="0">
                <a:effectLst>
                  <a:outerShdw blurRad="38100" dist="38100" dir="2700000" algn="tl">
                    <a:srgbClr val="000000">
                      <a:alpha val="43137"/>
                    </a:srgbClr>
                  </a:outerShdw>
                </a:effectLst>
              </a:rPr>
            </a:br>
            <a:r>
              <a:rPr lang="it-IT" b="1" dirty="0">
                <a:effectLst>
                  <a:outerShdw blurRad="38100" dist="38100" dir="2700000" algn="tl">
                    <a:srgbClr val="000000">
                      <a:alpha val="43137"/>
                    </a:srgbClr>
                  </a:outerShdw>
                </a:effectLst>
              </a:rPr>
              <a:t>PER </a:t>
            </a:r>
            <a:br>
              <a:rPr lang="it-IT" b="1" dirty="0">
                <a:effectLst>
                  <a:outerShdw blurRad="38100" dist="38100" dir="2700000" algn="tl">
                    <a:srgbClr val="000000">
                      <a:alpha val="43137"/>
                    </a:srgbClr>
                  </a:outerShdw>
                </a:effectLst>
              </a:rPr>
            </a:br>
            <a:r>
              <a:rPr lang="it-IT" b="1" dirty="0">
                <a:effectLst>
                  <a:outerShdw blurRad="38100" dist="38100" dir="2700000" algn="tl">
                    <a:srgbClr val="000000">
                      <a:alpha val="43137"/>
                    </a:srgbClr>
                  </a:outerShdw>
                </a:effectLst>
              </a:rPr>
              <a:t>L’ATTENZIONE!</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5" name="Rettangolo 4">
            <a:extLst>
              <a:ext uri="{FF2B5EF4-FFF2-40B4-BE49-F238E27FC236}">
                <a16:creationId xmlns:a16="http://schemas.microsoft.com/office/drawing/2014/main" id="{62C19D20-BE00-C77A-2130-7105F95ADFFA}"/>
              </a:ext>
            </a:extLst>
          </p:cNvPr>
          <p:cNvSpPr/>
          <p:nvPr/>
        </p:nvSpPr>
        <p:spPr>
          <a:xfrm rot="20375054">
            <a:off x="1455744" y="3547316"/>
            <a:ext cx="1882066" cy="923330"/>
          </a:xfrm>
          <a:prstGeom prst="rect">
            <a:avLst/>
          </a:prstGeom>
          <a:noFill/>
        </p:spPr>
        <p:txBody>
          <a:bodyPr wrap="square" lIns="91440" tIns="45720" rIns="91440" bIns="45720">
            <a:spAutoFit/>
          </a:bodyPr>
          <a:lstStyle/>
          <a:p>
            <a:pPr algn="ctr"/>
            <a:r>
              <a:rPr lang="it-IT" sz="5400" dirty="0">
                <a:ln w="0"/>
                <a:gradFill>
                  <a:gsLst>
                    <a:gs pos="21000">
                      <a:srgbClr val="53575C"/>
                    </a:gs>
                    <a:gs pos="88000">
                      <a:srgbClr val="C5C7CA"/>
                    </a:gs>
                  </a:gsLst>
                  <a:lin ang="5400000"/>
                </a:gradFill>
              </a:rPr>
              <a:t>Vera</a:t>
            </a:r>
            <a:endParaRPr lang="it-IT" sz="5400" b="0" cap="none" spc="0" dirty="0">
              <a:ln w="0"/>
              <a:gradFill>
                <a:gsLst>
                  <a:gs pos="21000">
                    <a:srgbClr val="53575C"/>
                  </a:gs>
                  <a:gs pos="88000">
                    <a:srgbClr val="C5C7CA"/>
                  </a:gs>
                </a:gsLst>
                <a:lin ang="5400000"/>
              </a:gradFill>
              <a:effectLst/>
            </a:endParaRPr>
          </a:p>
        </p:txBody>
      </p:sp>
      <p:sp>
        <p:nvSpPr>
          <p:cNvPr id="7" name="Rettangolo 6">
            <a:extLst>
              <a:ext uri="{FF2B5EF4-FFF2-40B4-BE49-F238E27FC236}">
                <a16:creationId xmlns:a16="http://schemas.microsoft.com/office/drawing/2014/main" id="{2AC8A442-B448-AFAE-77F7-9A949A02237F}"/>
              </a:ext>
            </a:extLst>
          </p:cNvPr>
          <p:cNvSpPr/>
          <p:nvPr/>
        </p:nvSpPr>
        <p:spPr>
          <a:xfrm rot="442076">
            <a:off x="4146876" y="3577347"/>
            <a:ext cx="2901477" cy="923330"/>
          </a:xfrm>
          <a:prstGeom prst="rect">
            <a:avLst/>
          </a:prstGeom>
          <a:noFill/>
        </p:spPr>
        <p:txBody>
          <a:bodyPr wrap="square" lIns="91440" tIns="45720" rIns="91440" bIns="45720">
            <a:spAutoFit/>
          </a:bodyPr>
          <a:lstStyle/>
          <a:p>
            <a:pPr algn="ctr"/>
            <a:r>
              <a:rPr lang="it-IT" sz="5400" dirty="0">
                <a:ln w="0"/>
                <a:gradFill>
                  <a:gsLst>
                    <a:gs pos="21000">
                      <a:srgbClr val="53575C"/>
                    </a:gs>
                    <a:gs pos="88000">
                      <a:srgbClr val="C5C7CA"/>
                    </a:gs>
                  </a:gsLst>
                  <a:lin ang="5400000"/>
                </a:gradFill>
              </a:rPr>
              <a:t>Eleonora</a:t>
            </a:r>
            <a:endParaRPr lang="it-IT" sz="5400" b="0" cap="none" spc="0" dirty="0">
              <a:ln w="0"/>
              <a:gradFill>
                <a:gsLst>
                  <a:gs pos="21000">
                    <a:srgbClr val="53575C"/>
                  </a:gs>
                  <a:gs pos="88000">
                    <a:srgbClr val="C5C7CA"/>
                  </a:gs>
                </a:gsLst>
                <a:lin ang="5400000"/>
              </a:gradFill>
              <a:effectLst/>
            </a:endParaRPr>
          </a:p>
        </p:txBody>
      </p:sp>
      <p:sp>
        <p:nvSpPr>
          <p:cNvPr id="10" name="CasellaDiTesto 9">
            <a:extLst>
              <a:ext uri="{FF2B5EF4-FFF2-40B4-BE49-F238E27FC236}">
                <a16:creationId xmlns:a16="http://schemas.microsoft.com/office/drawing/2014/main" id="{319C44B6-0734-B76B-09DB-76A5EFE7B792}"/>
              </a:ext>
            </a:extLst>
          </p:cNvPr>
          <p:cNvSpPr txBox="1"/>
          <p:nvPr/>
        </p:nvSpPr>
        <p:spPr>
          <a:xfrm rot="21033486">
            <a:off x="6791098" y="4012497"/>
            <a:ext cx="4181383" cy="923330"/>
          </a:xfrm>
          <a:prstGeom prst="rect">
            <a:avLst/>
          </a:prstGeom>
          <a:noFill/>
        </p:spPr>
        <p:txBody>
          <a:bodyPr wrap="square">
            <a:spAutoFit/>
          </a:bodyPr>
          <a:lstStyle/>
          <a:p>
            <a:pPr algn="ctr"/>
            <a:r>
              <a:rPr lang="it-IT" sz="5400" dirty="0">
                <a:ln w="0"/>
                <a:gradFill>
                  <a:gsLst>
                    <a:gs pos="21000">
                      <a:srgbClr val="53575C"/>
                    </a:gs>
                    <a:gs pos="88000">
                      <a:srgbClr val="C5C7CA"/>
                    </a:gs>
                  </a:gsLst>
                  <a:lin ang="5400000"/>
                </a:gradFill>
              </a:rPr>
              <a:t>Lorena</a:t>
            </a:r>
            <a:endParaRPr lang="it-IT" sz="5400" b="0" cap="none" spc="0" dirty="0">
              <a:ln w="0"/>
              <a:gradFill>
                <a:gsLst>
                  <a:gs pos="21000">
                    <a:srgbClr val="53575C"/>
                  </a:gs>
                  <a:gs pos="88000">
                    <a:srgbClr val="C5C7CA"/>
                  </a:gs>
                </a:gsLst>
                <a:lin ang="5400000"/>
              </a:gradFill>
              <a:effectLst/>
            </a:endParaRPr>
          </a:p>
        </p:txBody>
      </p:sp>
      <p:sp>
        <p:nvSpPr>
          <p:cNvPr id="25" name="CasellaDiTesto 24">
            <a:extLst>
              <a:ext uri="{FF2B5EF4-FFF2-40B4-BE49-F238E27FC236}">
                <a16:creationId xmlns:a16="http://schemas.microsoft.com/office/drawing/2014/main" id="{45EC7CE6-6722-7C89-2347-51DDCEB14C7A}"/>
              </a:ext>
            </a:extLst>
          </p:cNvPr>
          <p:cNvSpPr txBox="1"/>
          <p:nvPr/>
        </p:nvSpPr>
        <p:spPr>
          <a:xfrm>
            <a:off x="2897471" y="4810881"/>
            <a:ext cx="4638277" cy="923330"/>
          </a:xfrm>
          <a:prstGeom prst="rect">
            <a:avLst/>
          </a:prstGeom>
          <a:noFill/>
        </p:spPr>
        <p:txBody>
          <a:bodyPr wrap="square">
            <a:spAutoFit/>
          </a:bodyPr>
          <a:lstStyle/>
          <a:p>
            <a:pPr algn="ctr"/>
            <a:r>
              <a:rPr lang="it-IT" sz="5400" b="0" cap="none" spc="0" dirty="0">
                <a:ln w="0"/>
                <a:gradFill>
                  <a:gsLst>
                    <a:gs pos="21000">
                      <a:srgbClr val="53575C"/>
                    </a:gs>
                    <a:gs pos="88000">
                      <a:srgbClr val="C5C7CA"/>
                    </a:gs>
                  </a:gsLst>
                  <a:lin ang="5400000"/>
                </a:gradFill>
                <a:effectLst/>
              </a:rPr>
              <a:t>Miriam</a:t>
            </a:r>
          </a:p>
        </p:txBody>
      </p:sp>
      <p:pic>
        <p:nvPicPr>
          <p:cNvPr id="28" name="Immagine 27">
            <a:extLst>
              <a:ext uri="{FF2B5EF4-FFF2-40B4-BE49-F238E27FC236}">
                <a16:creationId xmlns:a16="http://schemas.microsoft.com/office/drawing/2014/main" id="{E2422B82-763B-9832-69F3-950F69431C7C}"/>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563301" y="781975"/>
            <a:ext cx="2447925" cy="2590800"/>
          </a:xfrm>
          <a:prstGeom prst="rect">
            <a:avLst/>
          </a:prstGeom>
        </p:spPr>
      </p:pic>
      <p:sp>
        <p:nvSpPr>
          <p:cNvPr id="3" name="Segnaposto numero diapositiva 2">
            <a:extLst>
              <a:ext uri="{FF2B5EF4-FFF2-40B4-BE49-F238E27FC236}">
                <a16:creationId xmlns:a16="http://schemas.microsoft.com/office/drawing/2014/main" id="{DDA45D8F-3BD3-BE6C-A42E-7DE5245A0251}"/>
              </a:ext>
            </a:extLst>
          </p:cNvPr>
          <p:cNvSpPr>
            <a:spLocks noGrp="1"/>
          </p:cNvSpPr>
          <p:nvPr>
            <p:ph type="sldNum" sz="quarter" idx="12"/>
          </p:nvPr>
        </p:nvSpPr>
        <p:spPr/>
        <p:txBody>
          <a:bodyPr/>
          <a:lstStyle/>
          <a:p>
            <a:fld id="{C4DEF4E2-7413-46DF-A402-0BFFC54423CB}" type="slidenum">
              <a:rPr lang="it-IT" smtClean="0"/>
              <a:pPr/>
              <a:t>37</a:t>
            </a:fld>
            <a:endParaRPr lang="it-IT"/>
          </a:p>
        </p:txBody>
      </p:sp>
    </p:spTree>
    <p:extLst>
      <p:ext uri="{BB962C8B-B14F-4D97-AF65-F5344CB8AC3E}">
        <p14:creationId xmlns:p14="http://schemas.microsoft.com/office/powerpoint/2010/main" val="366432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l sentiero del parco RTO da Gazzada a Cavaria - VareseNews - Foto">
            <a:extLst>
              <a:ext uri="{FF2B5EF4-FFF2-40B4-BE49-F238E27FC236}">
                <a16:creationId xmlns:a16="http://schemas.microsoft.com/office/drawing/2014/main" id="{B7212257-A8D1-2D0B-AE56-98BAECF7C2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519" y="213883"/>
            <a:ext cx="4125156" cy="30938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astero di Torba - Varese - Chiese in-Lombardia">
            <a:extLst>
              <a:ext uri="{FF2B5EF4-FFF2-40B4-BE49-F238E27FC236}">
                <a16:creationId xmlns:a16="http://schemas.microsoft.com/office/drawing/2014/main" id="{71A9F8DD-FAF8-9E36-267B-6E9A555B7E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4491" y="232664"/>
            <a:ext cx="5237086" cy="22366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aggi in bicicletta, Escursioni e Fotografia: A piedi tra Castelseprio e  Castiglione Olona, un tuffo nella Storia.">
            <a:extLst>
              <a:ext uri="{FF2B5EF4-FFF2-40B4-BE49-F238E27FC236}">
                <a16:creationId xmlns:a16="http://schemas.microsoft.com/office/drawing/2014/main" id="{395AAD5B-7621-BE45-1E87-AA733B41F2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43" y="3979631"/>
            <a:ext cx="2727054" cy="18066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rnateOlona">
            <a:extLst>
              <a:ext uri="{FF2B5EF4-FFF2-40B4-BE49-F238E27FC236}">
                <a16:creationId xmlns:a16="http://schemas.microsoft.com/office/drawing/2014/main" id="{9376E756-622B-BCC3-2B48-E78A77AB75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4640" y="3261557"/>
            <a:ext cx="2048177" cy="27804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IESA DI MARIA SANTISSIMA BAMBINA: Tutto quello che c'è da sapere  (AGGIORNATO 2023) - Tripadvisor">
            <a:extLst>
              <a:ext uri="{FF2B5EF4-FFF2-40B4-BE49-F238E27FC236}">
                <a16:creationId xmlns:a16="http://schemas.microsoft.com/office/drawing/2014/main" id="{DC623545-CEE3-4B5F-B034-E6B8E45D2C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8240" y="3459178"/>
            <a:ext cx="1955924" cy="195592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3CD0C16E-58C8-D7D3-C494-EB2CED5BFCC9}"/>
              </a:ext>
            </a:extLst>
          </p:cNvPr>
          <p:cNvSpPr txBox="1"/>
          <p:nvPr/>
        </p:nvSpPr>
        <p:spPr>
          <a:xfrm>
            <a:off x="2117046" y="3365585"/>
            <a:ext cx="1304209" cy="369332"/>
          </a:xfrm>
          <a:prstGeom prst="rect">
            <a:avLst/>
          </a:prstGeom>
          <a:noFill/>
        </p:spPr>
        <p:txBody>
          <a:bodyPr wrap="square" rtlCol="0">
            <a:spAutoFit/>
          </a:bodyPr>
          <a:lstStyle/>
          <a:p>
            <a:r>
              <a:rPr lang="it-IT" dirty="0"/>
              <a:t>PARCO RTO</a:t>
            </a:r>
          </a:p>
        </p:txBody>
      </p:sp>
      <p:sp>
        <p:nvSpPr>
          <p:cNvPr id="10" name="CasellaDiTesto 9">
            <a:extLst>
              <a:ext uri="{FF2B5EF4-FFF2-40B4-BE49-F238E27FC236}">
                <a16:creationId xmlns:a16="http://schemas.microsoft.com/office/drawing/2014/main" id="{E57C112B-88E9-B855-244D-2445A0DD06B6}"/>
              </a:ext>
            </a:extLst>
          </p:cNvPr>
          <p:cNvSpPr txBox="1"/>
          <p:nvPr/>
        </p:nvSpPr>
        <p:spPr>
          <a:xfrm>
            <a:off x="7147890" y="2560182"/>
            <a:ext cx="4358936" cy="369332"/>
          </a:xfrm>
          <a:prstGeom prst="rect">
            <a:avLst/>
          </a:prstGeom>
          <a:noFill/>
        </p:spPr>
        <p:txBody>
          <a:bodyPr wrap="square" rtlCol="0">
            <a:spAutoFit/>
          </a:bodyPr>
          <a:lstStyle/>
          <a:p>
            <a:r>
              <a:rPr lang="it-IT" dirty="0"/>
              <a:t>MONASTERO DI TORBA</a:t>
            </a:r>
          </a:p>
        </p:txBody>
      </p:sp>
      <p:sp>
        <p:nvSpPr>
          <p:cNvPr id="12" name="CasellaDiTesto 11">
            <a:extLst>
              <a:ext uri="{FF2B5EF4-FFF2-40B4-BE49-F238E27FC236}">
                <a16:creationId xmlns:a16="http://schemas.microsoft.com/office/drawing/2014/main" id="{729CD739-A77F-F4D7-E265-CAE12C383951}"/>
              </a:ext>
            </a:extLst>
          </p:cNvPr>
          <p:cNvSpPr txBox="1"/>
          <p:nvPr/>
        </p:nvSpPr>
        <p:spPr>
          <a:xfrm>
            <a:off x="5733044" y="6062918"/>
            <a:ext cx="2390280" cy="369332"/>
          </a:xfrm>
          <a:prstGeom prst="rect">
            <a:avLst/>
          </a:prstGeom>
          <a:noFill/>
        </p:spPr>
        <p:txBody>
          <a:bodyPr wrap="square" rtlCol="0">
            <a:spAutoFit/>
          </a:bodyPr>
          <a:lstStyle/>
          <a:p>
            <a:r>
              <a:rPr lang="it-IT" dirty="0"/>
              <a:t>CHIESA S.VITTORE</a:t>
            </a:r>
          </a:p>
        </p:txBody>
      </p:sp>
      <p:sp>
        <p:nvSpPr>
          <p:cNvPr id="14" name="CasellaDiTesto 13">
            <a:extLst>
              <a:ext uri="{FF2B5EF4-FFF2-40B4-BE49-F238E27FC236}">
                <a16:creationId xmlns:a16="http://schemas.microsoft.com/office/drawing/2014/main" id="{15B4A877-9310-67D6-3A3B-9E5377C1BDD7}"/>
              </a:ext>
            </a:extLst>
          </p:cNvPr>
          <p:cNvSpPr txBox="1"/>
          <p:nvPr/>
        </p:nvSpPr>
        <p:spPr>
          <a:xfrm>
            <a:off x="753519" y="5874961"/>
            <a:ext cx="3413670" cy="369332"/>
          </a:xfrm>
          <a:prstGeom prst="rect">
            <a:avLst/>
          </a:prstGeom>
          <a:noFill/>
        </p:spPr>
        <p:txBody>
          <a:bodyPr wrap="square" rtlCol="0">
            <a:spAutoFit/>
          </a:bodyPr>
          <a:lstStyle/>
          <a:p>
            <a:r>
              <a:rPr lang="it-IT" dirty="0"/>
              <a:t>CHIESETTA DELLA MADONNETTA</a:t>
            </a:r>
          </a:p>
        </p:txBody>
      </p:sp>
      <p:sp>
        <p:nvSpPr>
          <p:cNvPr id="2" name="Titolo 1">
            <a:extLst>
              <a:ext uri="{FF2B5EF4-FFF2-40B4-BE49-F238E27FC236}">
                <a16:creationId xmlns:a16="http://schemas.microsoft.com/office/drawing/2014/main" id="{4CBED393-A6BC-5933-F782-A7EC7BFCFB7C}"/>
              </a:ext>
            </a:extLst>
          </p:cNvPr>
          <p:cNvSpPr>
            <a:spLocks noGrp="1"/>
          </p:cNvSpPr>
          <p:nvPr>
            <p:ph type="title"/>
          </p:nvPr>
        </p:nvSpPr>
        <p:spPr>
          <a:xfrm>
            <a:off x="8433417" y="5548910"/>
            <a:ext cx="3089502" cy="652101"/>
          </a:xfrm>
        </p:spPr>
        <p:txBody>
          <a:bodyPr>
            <a:normAutofit fontScale="90000"/>
          </a:bodyPr>
          <a:lstStyle/>
          <a:p>
            <a:pPr algn="ctr"/>
            <a:r>
              <a:rPr lang="it-IT" sz="1800" dirty="0">
                <a:latin typeface="+mn-lt"/>
              </a:rPr>
              <a:t>CHIESA DI SANTA MARIA BAMBINA</a:t>
            </a:r>
            <a:br>
              <a:rPr lang="it-IT" sz="1800" dirty="0">
                <a:latin typeface="+mn-lt"/>
              </a:rPr>
            </a:br>
            <a:r>
              <a:rPr lang="it-IT" sz="1800" dirty="0">
                <a:latin typeface="+mn-lt"/>
              </a:rPr>
              <a:t>DI TORBA</a:t>
            </a:r>
          </a:p>
        </p:txBody>
      </p:sp>
      <p:sp>
        <p:nvSpPr>
          <p:cNvPr id="4" name="Segnaposto numero diapositiva 3">
            <a:extLst>
              <a:ext uri="{FF2B5EF4-FFF2-40B4-BE49-F238E27FC236}">
                <a16:creationId xmlns:a16="http://schemas.microsoft.com/office/drawing/2014/main" id="{A222EEEE-3FC0-858D-47C2-25733D73CDFF}"/>
              </a:ext>
            </a:extLst>
          </p:cNvPr>
          <p:cNvSpPr>
            <a:spLocks noGrp="1"/>
          </p:cNvSpPr>
          <p:nvPr>
            <p:ph type="sldNum" sz="quarter" idx="12"/>
          </p:nvPr>
        </p:nvSpPr>
        <p:spPr/>
        <p:txBody>
          <a:bodyPr/>
          <a:lstStyle/>
          <a:p>
            <a:fld id="{C4DEF4E2-7413-46DF-A402-0BFFC54423CB}" type="slidenum">
              <a:rPr lang="it-IT" smtClean="0"/>
              <a:pPr/>
              <a:t>4</a:t>
            </a:fld>
            <a:endParaRPr lang="it-IT"/>
          </a:p>
        </p:txBody>
      </p:sp>
    </p:spTree>
    <p:extLst>
      <p:ext uri="{BB962C8B-B14F-4D97-AF65-F5344CB8AC3E}">
        <p14:creationId xmlns:p14="http://schemas.microsoft.com/office/powerpoint/2010/main" val="35018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1038450" y="576749"/>
            <a:ext cx="9629550" cy="301940"/>
          </a:xfrm>
        </p:spPr>
        <p:txBody>
          <a:bodyPr>
            <a:normAutofit fontScale="90000"/>
          </a:bodyPr>
          <a:lstStyle/>
          <a:p>
            <a:r>
              <a:rPr lang="it-IT" sz="1600" b="1" dirty="0">
                <a:latin typeface="+mn-lt"/>
              </a:rPr>
              <a:t>1. COMUNITA’ E TRATTI DELLA SUA STORIA</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780987" y="861134"/>
            <a:ext cx="10342206" cy="5393479"/>
          </a:xfrm>
        </p:spPr>
        <p:txBody>
          <a:bodyPr>
            <a:normAutofit fontScale="25000" lnSpcReduction="20000"/>
          </a:bodyPr>
          <a:lstStyle/>
          <a:p>
            <a:pPr algn="just"/>
            <a:r>
              <a:rPr lang="it-IT" sz="5600" b="1" dirty="0"/>
              <a:t>1.1 IL TERRITORIO </a:t>
            </a:r>
          </a:p>
          <a:p>
            <a:pPr algn="just">
              <a:spcBef>
                <a:spcPts val="0"/>
              </a:spcBef>
            </a:pPr>
            <a:r>
              <a:rPr lang="it-IT" sz="6000" dirty="0"/>
              <a:t>Il comune di Gornate Olona si estende su 4,78 Kmq; gli abitanti superano di poco le duemila unità. L'abitato principale è posto al limite pianeggiante del terrazzamento ovest del fiume Olona. Sono presenti nel territorio tre frazioni: </a:t>
            </a:r>
            <a:r>
              <a:rPr lang="it-IT" sz="6000" dirty="0" err="1"/>
              <a:t>Biciccera</a:t>
            </a:r>
            <a:r>
              <a:rPr lang="it-IT" sz="6000" dirty="0"/>
              <a:t>, sita nel terrazzamento opposto al capoluogo - zona produttiva- posta al limite del Comune di Castiglione Olona; San Pancrazio e Torba nella zona a valle prospicienti il corso del fiume Olona e raggiungibili dalle strade sommitali tramite discese con una discreta dimensione anche in valle a Torba, mentre l'attività agricola è piuttosto marginale. Va comunque rilevata la presenza di importanti allevamenti di cavalli con scuderia e maneggi. Una delle ipotesi etimologiche più accreditate riguardanti l'origine del toponimo Gornate Olona, sembrerebbe collegare il nome del paese alla voce germanica GOR, che significa stagno, laghetto o palude. </a:t>
            </a:r>
          </a:p>
          <a:p>
            <a:pPr algn="just">
              <a:spcBef>
                <a:spcPts val="0"/>
              </a:spcBef>
            </a:pPr>
            <a:r>
              <a:rPr lang="it-IT" sz="6000" dirty="0"/>
              <a:t>La scuola dell’infanzia è collocata in Via Cavour n°4, a lato della chiesa parrocchiale e a fianco della Scuola Primaria. </a:t>
            </a:r>
          </a:p>
          <a:p>
            <a:pPr algn="just"/>
            <a:r>
              <a:rPr lang="it-IT" sz="5600" b="1" dirty="0"/>
              <a:t>1.2 LA SITUAZIONE SOCIO-ECONOMICA</a:t>
            </a:r>
          </a:p>
          <a:p>
            <a:pPr algn="just">
              <a:spcBef>
                <a:spcPts val="0"/>
              </a:spcBef>
            </a:pPr>
            <a:r>
              <a:rPr lang="it-IT" sz="6400" dirty="0"/>
              <a:t>Gornate Olona conta circa 2300 abitanti. L'incremento demografico avuto in questi ultimi anni, è dovuto essenzialmente alle famiglie che vi si trasferiscono, attivate soprattutto dal sistema abitativo residenziale che la cittadina offre e dai boschi che la circondano. Il modello di sviluppo si basa essenzialmente su delle piccole e medie industrie situate in frazione </a:t>
            </a:r>
            <a:r>
              <a:rPr lang="it-IT" sz="6400" dirty="0" err="1"/>
              <a:t>Biciccera</a:t>
            </a:r>
            <a:r>
              <a:rPr lang="it-IT" sz="6400" dirty="0"/>
              <a:t> e Torba, nonché su alcune attività artigianali. Infondo, Gornate Olona, ha il tipico volto di una cittadina di piccole dimensioni, dove il centro storico, che si sviluppa attorno alla chiesa parrocchiale ed alla vita comunale, costituisce il nucleo centrale. </a:t>
            </a:r>
          </a:p>
          <a:p>
            <a:pPr algn="just">
              <a:spcBef>
                <a:spcPts val="0"/>
              </a:spcBef>
            </a:pPr>
            <a:endParaRPr lang="it-IT" sz="5600" dirty="0"/>
          </a:p>
          <a:p>
            <a:pPr algn="just">
              <a:spcBef>
                <a:spcPts val="0"/>
              </a:spcBef>
            </a:pPr>
            <a:r>
              <a:rPr lang="it-IT" sz="5600" b="1" dirty="0"/>
              <a:t>1.3 RISORSE PRESENTI </a:t>
            </a:r>
          </a:p>
          <a:p>
            <a:pPr algn="just">
              <a:spcBef>
                <a:spcPts val="0"/>
              </a:spcBef>
            </a:pPr>
            <a:r>
              <a:rPr lang="it-IT" sz="6400" dirty="0"/>
              <a:t>Il territorio offre spazi per la socializzazione e la cultura, quali la biblioteca comunale, il parco RTO, il monastero di Torba del FAI (Patrimonio Nazionale dell'Unesco). Tuttavia questi non soddisfano le esigenze soprattutto dei più giovani che vedono la necessità di uscire all'esterno del paese. Risorse esterne alle quali la Scuola fa riferimento, sono costituite prevalentemente dalle famiglie degli alunni, nonché dei soggetti istituzionali (Amministrazione Comunale,...) Attivando un'efficace interazione con la comunità locale, si potrebbe potenziare contatti e collaborazione con le imprese e le attività artigianali e commerciali, nonché con le Associazioni presenti nel territorio. </a:t>
            </a:r>
          </a:p>
          <a:p>
            <a:pPr algn="just">
              <a:spcBef>
                <a:spcPts val="0"/>
              </a:spcBef>
            </a:pPr>
            <a:endParaRPr lang="it-IT" sz="6400" b="1" dirty="0"/>
          </a:p>
          <a:p>
            <a:pPr algn="just">
              <a:spcBef>
                <a:spcPts val="0"/>
              </a:spcBef>
            </a:pPr>
            <a:r>
              <a:rPr lang="it-IT" sz="5600" b="1" dirty="0"/>
              <a:t>1.4 CENNI STORICI </a:t>
            </a:r>
          </a:p>
          <a:p>
            <a:pPr algn="just">
              <a:spcBef>
                <a:spcPts val="0"/>
              </a:spcBef>
            </a:pPr>
            <a:r>
              <a:rPr lang="it-IT" sz="6400" dirty="0"/>
              <a:t>Settembre 1902. Per volere della Sig.ra Luigia Mombelli, vedova </a:t>
            </a:r>
            <a:r>
              <a:rPr lang="it-IT" sz="6400" dirty="0" err="1"/>
              <a:t>Bambergi</a:t>
            </a:r>
            <a:r>
              <a:rPr lang="it-IT" sz="6400" dirty="0"/>
              <a:t>, </a:t>
            </a:r>
            <a:r>
              <a:rPr lang="it-IT" sz="6400" dirty="0" err="1"/>
              <a:t>dall’Ing</a:t>
            </a:r>
            <a:r>
              <a:rPr lang="it-IT" sz="6400" dirty="0"/>
              <a:t>. Guglielmo Gaspari e dai volenterosi cittadini di Gornate Olona (allora Gornate Inferiore) ,sorge un complesso edilizio: l’ASILO. Solo qualche mese dopo, ed esattamente il 17 Dicembre 1902, con regio Decreto, l’asilo, eretto in Ente Morale, diviene operante.</a:t>
            </a:r>
          </a:p>
          <a:p>
            <a:pPr algn="just">
              <a:spcBef>
                <a:spcPts val="0"/>
              </a:spcBef>
            </a:pPr>
            <a:r>
              <a:rPr lang="it-IT" sz="6400" u="sng" dirty="0"/>
              <a:t>Dal 2022 le insegnanti a seguito della specializzazione nel metodo Montessori, danno inizio al cambiamento didattico-educativo della scuola, supportate da Fondazione Montessori Italia.</a:t>
            </a:r>
          </a:p>
          <a:p>
            <a:pPr algn="just"/>
            <a:endParaRPr lang="it-IT" sz="2500"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502D673F-E6DC-4316-2762-29AFA1C05F7B}"/>
              </a:ext>
            </a:extLst>
          </p:cNvPr>
          <p:cNvSpPr>
            <a:spLocks noGrp="1"/>
          </p:cNvSpPr>
          <p:nvPr>
            <p:ph type="sldNum" sz="quarter" idx="12"/>
          </p:nvPr>
        </p:nvSpPr>
        <p:spPr/>
        <p:txBody>
          <a:bodyPr/>
          <a:lstStyle/>
          <a:p>
            <a:fld id="{C4DEF4E2-7413-46DF-A402-0BFFC54423CB}" type="slidenum">
              <a:rPr lang="it-IT" smtClean="0"/>
              <a:pPr/>
              <a:t>5</a:t>
            </a:fld>
            <a:endParaRPr lang="it-IT"/>
          </a:p>
        </p:txBody>
      </p:sp>
    </p:spTree>
    <p:extLst>
      <p:ext uri="{BB962C8B-B14F-4D97-AF65-F5344CB8AC3E}">
        <p14:creationId xmlns:p14="http://schemas.microsoft.com/office/powerpoint/2010/main" val="290515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917247" y="603027"/>
            <a:ext cx="9750753" cy="284740"/>
          </a:xfrm>
        </p:spPr>
        <p:txBody>
          <a:bodyPr>
            <a:normAutofit fontScale="90000"/>
          </a:bodyPr>
          <a:lstStyle/>
          <a:p>
            <a:r>
              <a:rPr lang="it-IT" sz="1600" b="1" dirty="0">
                <a:latin typeface="+mn-lt"/>
              </a:rPr>
              <a:t>2. I PILASTRI DELL’AZIONE EDUCATIVA</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789753" y="861134"/>
            <a:ext cx="10333440" cy="5393118"/>
          </a:xfrm>
        </p:spPr>
        <p:txBody>
          <a:bodyPr>
            <a:normAutofit lnSpcReduction="10000"/>
          </a:bodyPr>
          <a:lstStyle/>
          <a:p>
            <a:pPr algn="l"/>
            <a:r>
              <a:rPr lang="it-IT" sz="1300" b="1" dirty="0"/>
              <a:t>2.1 I SOGGETTI </a:t>
            </a:r>
          </a:p>
          <a:p>
            <a:pPr algn="just">
              <a:spcBef>
                <a:spcPts val="600"/>
              </a:spcBef>
            </a:pPr>
            <a:r>
              <a:rPr lang="it-IT" sz="1300" b="1" dirty="0"/>
              <a:t>I bambini. </a:t>
            </a:r>
          </a:p>
          <a:p>
            <a:pPr algn="just">
              <a:lnSpc>
                <a:spcPct val="100000"/>
              </a:lnSpc>
              <a:spcBef>
                <a:spcPts val="0"/>
              </a:spcBef>
            </a:pPr>
            <a:r>
              <a:rPr lang="it-IT" sz="1300" dirty="0"/>
              <a:t>Vengono accolti all’interno della scuola dell’infanzia tutti i bambini dai 3 anni in su. Inoltre vi è la possibilità di inserire i bambini che compiono i 3 anni entro il 30 aprile dell’anno successivo. </a:t>
            </a:r>
          </a:p>
          <a:p>
            <a:pPr algn="just">
              <a:lnSpc>
                <a:spcPct val="100000"/>
              </a:lnSpc>
              <a:spcBef>
                <a:spcPts val="0"/>
              </a:spcBef>
            </a:pPr>
            <a:r>
              <a:rPr lang="it-IT" sz="1300" dirty="0"/>
              <a:t>Le nostre sezioni sono eterogenee cioè composte da bambini di 3,4,5 anni di età. </a:t>
            </a:r>
          </a:p>
          <a:p>
            <a:pPr algn="just">
              <a:lnSpc>
                <a:spcPct val="100000"/>
              </a:lnSpc>
              <a:spcBef>
                <a:spcPts val="0"/>
              </a:spcBef>
            </a:pPr>
            <a:r>
              <a:rPr lang="it-IT" sz="1300" dirty="0"/>
              <a:t>Abbiamo a disposizione anche una sezione primavera che ci permette di accogliere bambini dai 24 mesi (aperta per 48 settimane, quindi </a:t>
            </a:r>
            <a:r>
              <a:rPr lang="it-IT" sz="1300"/>
              <a:t>anche luglio).</a:t>
            </a:r>
            <a:endParaRPr lang="it-IT" sz="1300" dirty="0"/>
          </a:p>
          <a:p>
            <a:pPr algn="just">
              <a:lnSpc>
                <a:spcPct val="100000"/>
              </a:lnSpc>
              <a:spcBef>
                <a:spcPts val="0"/>
              </a:spcBef>
            </a:pPr>
            <a:endParaRPr lang="it-IT" sz="1300" dirty="0"/>
          </a:p>
          <a:p>
            <a:pPr algn="just">
              <a:lnSpc>
                <a:spcPct val="100000"/>
              </a:lnSpc>
              <a:spcBef>
                <a:spcPts val="0"/>
              </a:spcBef>
            </a:pPr>
            <a:r>
              <a:rPr lang="it-IT" sz="1300" b="1" dirty="0"/>
              <a:t>La famiglia. </a:t>
            </a:r>
          </a:p>
          <a:p>
            <a:pPr algn="just">
              <a:lnSpc>
                <a:spcPct val="100000"/>
              </a:lnSpc>
              <a:spcBef>
                <a:spcPts val="0"/>
              </a:spcBef>
            </a:pPr>
            <a:r>
              <a:rPr lang="it-IT" sz="1300" dirty="0"/>
              <a:t>La famiglia sceglie liberamente la scuola alla quale iscrivere il proprio bambino perché essa ha il diritto e il dovere originario di educare il proprio figlio. </a:t>
            </a:r>
          </a:p>
          <a:p>
            <a:pPr algn="just">
              <a:lnSpc>
                <a:spcPct val="100000"/>
              </a:lnSpc>
              <a:spcBef>
                <a:spcPts val="0"/>
              </a:spcBef>
            </a:pPr>
            <a:r>
              <a:rPr lang="it-IT" sz="1300" dirty="0"/>
              <a:t>Gli adulti presenti nella scuola intendono condividere con la famiglia la responsabilità educativa nei confronti del bambino, attraverso la proposta educativa. </a:t>
            </a:r>
          </a:p>
          <a:p>
            <a:pPr algn="just">
              <a:lnSpc>
                <a:spcPct val="100000"/>
              </a:lnSpc>
              <a:spcBef>
                <a:spcPts val="0"/>
              </a:spcBef>
            </a:pPr>
            <a:r>
              <a:rPr lang="it-IT" sz="1300" dirty="0"/>
              <a:t>In questo cammino tutti i soggetti, adulti e bambini, crescono e maturano nella propria umanità. </a:t>
            </a:r>
          </a:p>
          <a:p>
            <a:pPr algn="just">
              <a:lnSpc>
                <a:spcPct val="100000"/>
              </a:lnSpc>
              <a:spcBef>
                <a:spcPts val="0"/>
              </a:spcBef>
            </a:pPr>
            <a:r>
              <a:rPr lang="it-IT" sz="1300" dirty="0"/>
              <a:t>Per facilitare la comunicazione scuola-famiglia in corso d’anno, si individuano le seguenti forme: </a:t>
            </a:r>
          </a:p>
          <a:p>
            <a:pPr marL="171450" indent="-171450" algn="just">
              <a:lnSpc>
                <a:spcPct val="100000"/>
              </a:lnSpc>
              <a:spcBef>
                <a:spcPts val="0"/>
              </a:spcBef>
              <a:buFont typeface="Wingdings" panose="05000000000000000000" pitchFamily="2" charset="2"/>
              <a:buChar char="§"/>
            </a:pPr>
            <a:r>
              <a:rPr lang="it-IT" sz="1300" u="sng" dirty="0"/>
              <a:t>Assemblea generale di inizio anno </a:t>
            </a:r>
            <a:r>
              <a:rPr lang="it-IT" sz="1300" dirty="0"/>
              <a:t>durante la quale viene presentato ai genitori il metodo e la routine quotidiana, i laboratori e il regolamento. In tale sede verranno eletti i rappresentanti di classe che saranno uno per ogni sezione.</a:t>
            </a:r>
          </a:p>
          <a:p>
            <a:pPr marL="171450" indent="-171450" algn="just">
              <a:lnSpc>
                <a:spcPct val="100000"/>
              </a:lnSpc>
              <a:spcBef>
                <a:spcPts val="0"/>
              </a:spcBef>
              <a:buFont typeface="Wingdings" panose="05000000000000000000" pitchFamily="2" charset="2"/>
              <a:buChar char="§"/>
            </a:pPr>
            <a:r>
              <a:rPr lang="it-IT" sz="1300" u="sng" dirty="0"/>
              <a:t>Assemblea di sezione </a:t>
            </a:r>
            <a:r>
              <a:rPr lang="it-IT" sz="1300" dirty="0"/>
              <a:t>si svolge a metà anno con le seguenti funzioni: </a:t>
            </a:r>
          </a:p>
          <a:p>
            <a:pPr algn="just">
              <a:lnSpc>
                <a:spcPct val="100000"/>
              </a:lnSpc>
              <a:spcBef>
                <a:spcPts val="0"/>
              </a:spcBef>
            </a:pPr>
            <a:r>
              <a:rPr lang="it-IT" sz="1300" dirty="0"/>
              <a:t>	- Discutere la situazione di gruppo classe rispetto ad apprendimenti, relazioni, comportamenti</a:t>
            </a:r>
          </a:p>
          <a:p>
            <a:pPr algn="just">
              <a:lnSpc>
                <a:spcPct val="100000"/>
              </a:lnSpc>
              <a:spcBef>
                <a:spcPts val="0"/>
              </a:spcBef>
            </a:pPr>
            <a:r>
              <a:rPr lang="it-IT" sz="1300" dirty="0"/>
              <a:t>	- Condividere il PTOF.</a:t>
            </a:r>
          </a:p>
          <a:p>
            <a:pPr marL="171450" indent="-171450" algn="just">
              <a:lnSpc>
                <a:spcPct val="100000"/>
              </a:lnSpc>
              <a:spcBef>
                <a:spcPts val="0"/>
              </a:spcBef>
              <a:buFont typeface="Wingdings" panose="05000000000000000000" pitchFamily="2" charset="2"/>
              <a:buChar char="§"/>
            </a:pPr>
            <a:r>
              <a:rPr lang="it-IT" sz="1300" dirty="0"/>
              <a:t> </a:t>
            </a:r>
            <a:r>
              <a:rPr lang="it-IT" sz="1300" u="sng" dirty="0"/>
              <a:t>Colloqui individuali </a:t>
            </a:r>
            <a:r>
              <a:rPr lang="it-IT" sz="1300" dirty="0"/>
              <a:t>con lo scopo fondamentale di promuovere la piena formazione dell’alunno attraverso il dialogo scuola-famiglia.</a:t>
            </a:r>
          </a:p>
          <a:p>
            <a:pPr algn="just">
              <a:lnSpc>
                <a:spcPct val="100000"/>
              </a:lnSpc>
              <a:spcBef>
                <a:spcPts val="0"/>
              </a:spcBef>
            </a:pPr>
            <a:r>
              <a:rPr lang="it-IT" sz="1300" dirty="0"/>
              <a:t>In questi incontri i genitori sono informati sugli aspetti comportamentali e motivazionali, affettivi e sociali connessi con l’esperienza scolastica. </a:t>
            </a:r>
          </a:p>
          <a:p>
            <a:pPr algn="just">
              <a:lnSpc>
                <a:spcPct val="100000"/>
              </a:lnSpc>
              <a:spcBef>
                <a:spcPts val="0"/>
              </a:spcBef>
            </a:pPr>
            <a:r>
              <a:rPr lang="it-IT" sz="1300" dirty="0"/>
              <a:t>I genitori offrono il loro contributo alla conoscenza dell’alunno, comunicando informazioni che si ritengono rilevanti sulla vita extra scolastica, sugli interessi, attitudini, difficoltà: su tutto ciò che può costituire motivo di approfondita conoscenza e più adeguato intervento educativo. </a:t>
            </a:r>
          </a:p>
          <a:p>
            <a:pPr algn="just">
              <a:lnSpc>
                <a:spcPct val="100000"/>
              </a:lnSpc>
              <a:spcBef>
                <a:spcPts val="0"/>
              </a:spcBef>
            </a:pPr>
            <a:r>
              <a:rPr lang="it-IT" sz="1300" dirty="0"/>
              <a:t>1° trimestre: colloqui con i genitori dei bambini di tre anni</a:t>
            </a:r>
          </a:p>
          <a:p>
            <a:pPr algn="just">
              <a:lnSpc>
                <a:spcPct val="100000"/>
              </a:lnSpc>
              <a:spcBef>
                <a:spcPts val="0"/>
              </a:spcBef>
            </a:pPr>
            <a:r>
              <a:rPr lang="it-IT" sz="1300" dirty="0"/>
              <a:t>2° trimestre: colloqui con i genitori dei bambini di quattro anni </a:t>
            </a:r>
          </a:p>
          <a:p>
            <a:pPr algn="just">
              <a:lnSpc>
                <a:spcPct val="100000"/>
              </a:lnSpc>
              <a:spcBef>
                <a:spcPts val="0"/>
              </a:spcBef>
            </a:pPr>
            <a:r>
              <a:rPr lang="it-IT" sz="1300" dirty="0"/>
              <a:t>3° trimestre: colloqui con i genitori dei bambini di cinque anni </a:t>
            </a:r>
          </a:p>
          <a:p>
            <a:pPr algn="just">
              <a:lnSpc>
                <a:spcPct val="100000"/>
              </a:lnSpc>
              <a:spcBef>
                <a:spcPts val="0"/>
              </a:spcBef>
            </a:pPr>
            <a:r>
              <a:rPr lang="it-IT" sz="1300" dirty="0"/>
              <a:t>Per particolari motivi i colloqui possono essere richiesti dai genitori e devono essere concessi dai docenti in orari non coincidenti con tempi di servizio.</a:t>
            </a:r>
          </a:p>
          <a:p>
            <a:pPr marL="171450" indent="-171450" algn="just">
              <a:lnSpc>
                <a:spcPct val="100000"/>
              </a:lnSpc>
              <a:spcBef>
                <a:spcPts val="0"/>
              </a:spcBef>
              <a:buFont typeface="Wingdings" panose="05000000000000000000" pitchFamily="2" charset="2"/>
              <a:buChar char="§"/>
            </a:pPr>
            <a:r>
              <a:rPr lang="it-IT" sz="1300" u="sng" dirty="0"/>
              <a:t>Partecipazione negli organi collegiali della scuola </a:t>
            </a:r>
          </a:p>
          <a:p>
            <a:pPr marL="171450" indent="-171450" algn="just">
              <a:lnSpc>
                <a:spcPct val="100000"/>
              </a:lnSpc>
              <a:spcBef>
                <a:spcPts val="0"/>
              </a:spcBef>
              <a:buFont typeface="Wingdings" panose="05000000000000000000" pitchFamily="2" charset="2"/>
              <a:buChar char="§"/>
            </a:pPr>
            <a:r>
              <a:rPr lang="it-IT" sz="1300" u="sng" dirty="0"/>
              <a:t>Incontri a carattere formativo </a:t>
            </a:r>
          </a:p>
          <a:p>
            <a:pPr algn="l">
              <a:lnSpc>
                <a:spcPct val="100000"/>
              </a:lnSpc>
              <a:spcBef>
                <a:spcPts val="0"/>
              </a:spcBef>
            </a:pPr>
            <a:endParaRPr lang="it-IT" sz="1200" dirty="0"/>
          </a:p>
          <a:p>
            <a:pPr algn="l"/>
            <a:endParaRPr lang="it-IT" sz="1200"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15479DEB-8CA6-C427-4FF9-BD6A7D8989B3}"/>
              </a:ext>
            </a:extLst>
          </p:cNvPr>
          <p:cNvSpPr>
            <a:spLocks noGrp="1"/>
          </p:cNvSpPr>
          <p:nvPr>
            <p:ph type="sldNum" sz="quarter" idx="12"/>
          </p:nvPr>
        </p:nvSpPr>
        <p:spPr/>
        <p:txBody>
          <a:bodyPr/>
          <a:lstStyle/>
          <a:p>
            <a:fld id="{C4DEF4E2-7413-46DF-A402-0BFFC54423CB}" type="slidenum">
              <a:rPr lang="it-IT" smtClean="0"/>
              <a:pPr/>
              <a:t>6</a:t>
            </a:fld>
            <a:endParaRPr lang="it-IT"/>
          </a:p>
        </p:txBody>
      </p:sp>
    </p:spTree>
    <p:extLst>
      <p:ext uri="{BB962C8B-B14F-4D97-AF65-F5344CB8AC3E}">
        <p14:creationId xmlns:p14="http://schemas.microsoft.com/office/powerpoint/2010/main" val="338705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881967" y="671456"/>
            <a:ext cx="9786033" cy="5515200"/>
          </a:xfrm>
        </p:spPr>
        <p:txBody>
          <a:bodyPr>
            <a:normAutofit/>
          </a:bodyPr>
          <a:lstStyle/>
          <a:p>
            <a:pPr marL="342900" indent="-342900" algn="just">
              <a:buFont typeface="Wingdings" panose="05000000000000000000" pitchFamily="2" charset="2"/>
              <a:buChar char="§"/>
            </a:pPr>
            <a:r>
              <a:rPr lang="it-IT" sz="1400" dirty="0"/>
              <a:t>Momenti a carattere ricreativo e di socializzazione durante le feste come:</a:t>
            </a:r>
          </a:p>
          <a:p>
            <a:pPr algn="just"/>
            <a:r>
              <a:rPr lang="it-IT" sz="1400" dirty="0"/>
              <a:t>	- CAMMINATA DI INIZIO ANNO (a settembre)</a:t>
            </a:r>
          </a:p>
          <a:p>
            <a:pPr algn="just"/>
            <a:r>
              <a:rPr lang="it-IT" sz="1400" dirty="0"/>
              <a:t>	- NONNI RACCONTASTORIE E MERENDA CON I NONNI (festa dei nonni)</a:t>
            </a:r>
          </a:p>
          <a:p>
            <a:pPr algn="just"/>
            <a:r>
              <a:rPr lang="it-IT" sz="1400" dirty="0"/>
              <a:t>	- FESTA DELLA LUCE (per Natale)</a:t>
            </a:r>
          </a:p>
          <a:p>
            <a:pPr algn="just"/>
            <a:r>
              <a:rPr lang="it-IT" sz="1400" dirty="0"/>
              <a:t>	- SERATA DELLA DOCUMENTAZIONE dedicata esclusivamente ai genitori, in cui vengono esposti gli eventi particolari che   	hanno coinvolto i bambini durante l’anno. In questa occasione i genitori diventano i bambini e hanno la possibilità di 	essere guidati dalle maestre nell’utilizzo dei materiali Montessori</a:t>
            </a:r>
          </a:p>
          <a:p>
            <a:pPr algn="just"/>
            <a:r>
              <a:rPr lang="it-IT" sz="1400" dirty="0"/>
              <a:t>	- COLAZIONE IN OCCASIONE DELLA FESTA DEL PAPA’ E DELLA MAMMA</a:t>
            </a:r>
          </a:p>
          <a:p>
            <a:pPr algn="just"/>
            <a:r>
              <a:rPr lang="it-IT" sz="1400" dirty="0"/>
              <a:t>	-SERATA IN BIANCO (fine anno)</a:t>
            </a:r>
          </a:p>
          <a:p>
            <a:pPr marL="171450" indent="-171450" algn="just">
              <a:buFont typeface="Wingdings" panose="05000000000000000000" pitchFamily="2" charset="2"/>
              <a:buChar char="§"/>
            </a:pPr>
            <a:r>
              <a:rPr lang="it-IT" sz="1400" dirty="0"/>
              <a:t>       Per i nuovi iscritti:</a:t>
            </a:r>
          </a:p>
          <a:p>
            <a:pPr algn="just"/>
            <a:r>
              <a:rPr lang="it-IT" sz="1400" dirty="0"/>
              <a:t>	- N° 2 OPEN-DAY  (dedicati esclusivamente ai genitori, uno a dicembre e uno a gennaio, in cui presentiamo il Metodo e     	l’organizzazione scolastica ai nuovi iscritti)</a:t>
            </a:r>
          </a:p>
          <a:p>
            <a:pPr algn="just"/>
            <a:r>
              <a:rPr lang="it-IT" sz="1400" dirty="0"/>
              <a:t>	-MERENDA INSIEME (a giugno per le famiglie e i bambini nuovi iscritti)</a:t>
            </a:r>
          </a:p>
          <a:p>
            <a:pPr algn="just"/>
            <a:r>
              <a:rPr lang="it-IT" sz="1400" dirty="0"/>
              <a:t>	-COLLOQUIO (individuale con i genitori dei nuovi iscritti)</a:t>
            </a:r>
          </a:p>
          <a:p>
            <a:pPr algn="just"/>
            <a:r>
              <a:rPr lang="it-IT" sz="1400" b="1" dirty="0"/>
              <a:t>2.2 IL METODO</a:t>
            </a:r>
          </a:p>
          <a:p>
            <a:pPr algn="just">
              <a:spcBef>
                <a:spcPts val="0"/>
              </a:spcBef>
            </a:pPr>
            <a:r>
              <a:rPr lang="it-IT" sz="1400" dirty="0"/>
              <a:t>Il percorso formativo viene concretizzato ogni anno dal collegio docenti.</a:t>
            </a:r>
          </a:p>
          <a:p>
            <a:pPr algn="just">
              <a:spcBef>
                <a:spcPts val="0"/>
              </a:spcBef>
            </a:pPr>
            <a:r>
              <a:rPr lang="it-IT" sz="1400" dirty="0"/>
              <a:t>La nostra scuola dell’infanzia, nell’anno scolastico 2022-2023, ha intrapreso un percorso di trasformazione verso la metodologia didattica Montessori. Durante questo cammino, le insegnanti e la scuola sono state seguite e supervisionate da Fondazione Montessori Italia, per due anni consecutivi.</a:t>
            </a:r>
          </a:p>
          <a:p>
            <a:pPr algn="just">
              <a:spcBef>
                <a:spcPts val="0"/>
              </a:spcBef>
            </a:pPr>
            <a:r>
              <a:rPr lang="it-IT" sz="1400" dirty="0"/>
              <a:t>La proposta formativa della nostra scuola ruota intorno a tre punti cardine: </a:t>
            </a:r>
            <a:r>
              <a:rPr lang="it-IT" sz="1400" b="1" i="1" u="sng" dirty="0"/>
              <a:t>il bambino, l’ambiente e la maestra</a:t>
            </a:r>
            <a:r>
              <a:rPr lang="it-IT" sz="1400" dirty="0"/>
              <a:t>. </a:t>
            </a:r>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2" name="Segnaposto numero diapositiva 1">
            <a:extLst>
              <a:ext uri="{FF2B5EF4-FFF2-40B4-BE49-F238E27FC236}">
                <a16:creationId xmlns:a16="http://schemas.microsoft.com/office/drawing/2014/main" id="{D0CF3F53-2B51-C6F4-F747-829A002E1D44}"/>
              </a:ext>
            </a:extLst>
          </p:cNvPr>
          <p:cNvSpPr>
            <a:spLocks noGrp="1"/>
          </p:cNvSpPr>
          <p:nvPr>
            <p:ph type="sldNum" sz="quarter" idx="12"/>
          </p:nvPr>
        </p:nvSpPr>
        <p:spPr/>
        <p:txBody>
          <a:bodyPr/>
          <a:lstStyle/>
          <a:p>
            <a:fld id="{C4DEF4E2-7413-46DF-A402-0BFFC54423CB}" type="slidenum">
              <a:rPr lang="it-IT" smtClean="0"/>
              <a:pPr/>
              <a:t>7</a:t>
            </a:fld>
            <a:endParaRPr lang="it-IT"/>
          </a:p>
        </p:txBody>
      </p:sp>
    </p:spTree>
    <p:extLst>
      <p:ext uri="{BB962C8B-B14F-4D97-AF65-F5344CB8AC3E}">
        <p14:creationId xmlns:p14="http://schemas.microsoft.com/office/powerpoint/2010/main" val="238448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881967" y="3087193"/>
            <a:ext cx="3477801" cy="869250"/>
          </a:xfrm>
        </p:spPr>
        <p:txBody>
          <a:bodyPr>
            <a:normAutofit fontScale="90000"/>
          </a:bodyPr>
          <a:lstStyle/>
          <a:p>
            <a:r>
              <a:rPr lang="it-IT" dirty="0"/>
              <a:t>Il bambino</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4500979" y="754228"/>
            <a:ext cx="6710773" cy="5562663"/>
          </a:xfrm>
        </p:spPr>
        <p:txBody>
          <a:bodyPr>
            <a:normAutofit fontScale="77500" lnSpcReduction="20000"/>
          </a:bodyPr>
          <a:lstStyle/>
          <a:p>
            <a:pPr algn="just"/>
            <a:r>
              <a:rPr lang="it-IT" b="0" i="0" dirty="0">
                <a:solidFill>
                  <a:srgbClr val="000000"/>
                </a:solidFill>
                <a:effectLst/>
              </a:rPr>
              <a:t>Le caratteristiche della nostra proposta educativa e didattica rimandano al ruolo centrale e attivo del bambino nel suo percorso di autoformazione.</a:t>
            </a:r>
          </a:p>
          <a:p>
            <a:r>
              <a:rPr lang="it-IT" b="0" i="1" dirty="0">
                <a:solidFill>
                  <a:srgbClr val="000000"/>
                </a:solidFill>
                <a:effectLst/>
                <a:latin typeface="+mj-lt"/>
              </a:rPr>
              <a:t>“Il bambino non è un essere vuoto che deve a noi tutto ciò che sa e di cui lo abbiamo riempito. No, il bambino è costruttore dell'uomo, .......è il bambino che assorbendo dall'ambiente che è intorno, plasma da sé stesso l'uomo futuro” </a:t>
            </a:r>
          </a:p>
          <a:p>
            <a:r>
              <a:rPr lang="it-IT" b="0" i="1" dirty="0">
                <a:solidFill>
                  <a:srgbClr val="000000"/>
                </a:solidFill>
                <a:effectLst/>
                <a:latin typeface="+mj-lt"/>
              </a:rPr>
              <a:t>(Maria Montessori “ La mente del bambino”)</a:t>
            </a:r>
            <a:r>
              <a:rPr lang="it-IT" b="0" i="0" dirty="0">
                <a:solidFill>
                  <a:srgbClr val="000000"/>
                </a:solidFill>
                <a:effectLst/>
                <a:latin typeface="+mj-lt"/>
              </a:rPr>
              <a:t> </a:t>
            </a:r>
          </a:p>
          <a:p>
            <a:pPr algn="just"/>
            <a:r>
              <a:rPr lang="it-IT" b="0" i="0" dirty="0">
                <a:solidFill>
                  <a:srgbClr val="000000"/>
                </a:solidFill>
                <a:effectLst/>
              </a:rPr>
              <a:t>Mettere il bambino al centro significa mettere la sua persona davanti alle nostre esigenze, considerarlo in tutto e per tutto un'individualità da conoscere e rispettare e non da plasmare secondo il nostro desiderio.</a:t>
            </a:r>
          </a:p>
          <a:p>
            <a:pPr algn="just"/>
            <a:r>
              <a:rPr lang="it-IT" b="0" i="0" dirty="0">
                <a:solidFill>
                  <a:srgbClr val="000000"/>
                </a:solidFill>
                <a:effectLst/>
              </a:rPr>
              <a:t>Secondo la nostra visione, il bambino deve avere la possibilità di sperimentare la libera scelta dell'attività ogni giorno perché solo in questo modo svilupperà la concentrazione e la motivazione verso il lavoro. </a:t>
            </a:r>
          </a:p>
          <a:p>
            <a:pPr algn="just"/>
            <a:r>
              <a:rPr lang="it-IT" b="0" i="0" dirty="0">
                <a:solidFill>
                  <a:srgbClr val="000000"/>
                </a:solidFill>
                <a:effectLst/>
              </a:rPr>
              <a:t>Offriamo ad ogni bambino e ad ogni bambina un ciclo di lavoro di due ore al mattino e un'ora al pomeriggio. Per ciclo di lavoro intendiamo uno spazio temporale in cui il bambino è libero di decidere cosa fare, con chi e per quanto tempo, rispettando le regole e rispettando sé stesso, l'altro e il materiale che sta usando. </a:t>
            </a:r>
          </a:p>
          <a:p>
            <a:pPr algn="just"/>
            <a:r>
              <a:rPr lang="it-IT" b="0" i="0" dirty="0">
                <a:solidFill>
                  <a:srgbClr val="000000"/>
                </a:solidFill>
                <a:effectLst/>
              </a:rPr>
              <a:t>Accanto a questi momenti ce ne saranno altri in cui il bambino capirà che certe cose vanno fatte anche quando non si ha voglia.</a:t>
            </a:r>
          </a:p>
          <a:p>
            <a:endParaRPr lang="it-IT"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pic>
        <p:nvPicPr>
          <p:cNvPr id="4" name="Picture 2" descr="Nel dettaglio | Istituto Santa Maria">
            <a:extLst>
              <a:ext uri="{FF2B5EF4-FFF2-40B4-BE49-F238E27FC236}">
                <a16:creationId xmlns:a16="http://schemas.microsoft.com/office/drawing/2014/main" id="{3E0509E2-48AC-8500-EA3A-0A8BB24ECBF7}"/>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890786" y="718294"/>
            <a:ext cx="3276946" cy="2183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sa Dei Bambini Maria Montessori - Botanica:Incastri della foglia.  Nomenclatura utilizzata:foglia, picciolo, margine, lembo. Sez. Orsetti |  Facebook">
            <a:extLst>
              <a:ext uri="{FF2B5EF4-FFF2-40B4-BE49-F238E27FC236}">
                <a16:creationId xmlns:a16="http://schemas.microsoft.com/office/drawing/2014/main" id="{CD13CC61-CB04-0613-609E-BBEBFAFA6E12}"/>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193030" y="3915132"/>
            <a:ext cx="2800840" cy="2263079"/>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a:extLst>
              <a:ext uri="{FF2B5EF4-FFF2-40B4-BE49-F238E27FC236}">
                <a16:creationId xmlns:a16="http://schemas.microsoft.com/office/drawing/2014/main" id="{E319E859-0554-C93F-A397-D7B310B82BEF}"/>
              </a:ext>
            </a:extLst>
          </p:cNvPr>
          <p:cNvSpPr>
            <a:spLocks noGrp="1"/>
          </p:cNvSpPr>
          <p:nvPr>
            <p:ph type="sldNum" sz="quarter" idx="12"/>
          </p:nvPr>
        </p:nvSpPr>
        <p:spPr/>
        <p:txBody>
          <a:bodyPr/>
          <a:lstStyle/>
          <a:p>
            <a:fld id="{C4DEF4E2-7413-46DF-A402-0BFFC54423CB}" type="slidenum">
              <a:rPr lang="it-IT" smtClean="0"/>
              <a:pPr/>
              <a:t>8</a:t>
            </a:fld>
            <a:endParaRPr lang="it-IT"/>
          </a:p>
        </p:txBody>
      </p:sp>
    </p:spTree>
    <p:extLst>
      <p:ext uri="{BB962C8B-B14F-4D97-AF65-F5344CB8AC3E}">
        <p14:creationId xmlns:p14="http://schemas.microsoft.com/office/powerpoint/2010/main" val="104692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79CA-D6D9-E6F7-4E03-0A0D05A3B949}"/>
              </a:ext>
            </a:extLst>
          </p:cNvPr>
          <p:cNvSpPr>
            <a:spLocks noGrp="1"/>
          </p:cNvSpPr>
          <p:nvPr>
            <p:ph type="ctrTitle"/>
          </p:nvPr>
        </p:nvSpPr>
        <p:spPr>
          <a:xfrm>
            <a:off x="888987" y="4252404"/>
            <a:ext cx="4011645" cy="922264"/>
          </a:xfrm>
        </p:spPr>
        <p:txBody>
          <a:bodyPr>
            <a:normAutofit/>
          </a:bodyPr>
          <a:lstStyle/>
          <a:p>
            <a:r>
              <a:rPr lang="it-IT" dirty="0"/>
              <a:t>L’ambiente</a:t>
            </a:r>
          </a:p>
        </p:txBody>
      </p:sp>
      <p:sp>
        <p:nvSpPr>
          <p:cNvPr id="3" name="Sottotitolo 2">
            <a:extLst>
              <a:ext uri="{FF2B5EF4-FFF2-40B4-BE49-F238E27FC236}">
                <a16:creationId xmlns:a16="http://schemas.microsoft.com/office/drawing/2014/main" id="{AE6D4C08-A765-CCF8-FD74-DB83593F00A2}"/>
              </a:ext>
            </a:extLst>
          </p:cNvPr>
          <p:cNvSpPr>
            <a:spLocks noGrp="1"/>
          </p:cNvSpPr>
          <p:nvPr>
            <p:ph type="subTitle" idx="1"/>
          </p:nvPr>
        </p:nvSpPr>
        <p:spPr>
          <a:xfrm>
            <a:off x="5177150" y="691948"/>
            <a:ext cx="6034963" cy="5568712"/>
          </a:xfrm>
        </p:spPr>
        <p:txBody>
          <a:bodyPr>
            <a:normAutofit fontScale="62500" lnSpcReduction="20000"/>
          </a:bodyPr>
          <a:lstStyle/>
          <a:p>
            <a:pPr algn="just"/>
            <a:r>
              <a:rPr lang="it-IT" sz="2900" dirty="0">
                <a:solidFill>
                  <a:srgbClr val="000000"/>
                </a:solidFill>
              </a:rPr>
              <a:t>A</a:t>
            </a:r>
            <a:r>
              <a:rPr lang="it-IT" sz="2900" b="0" i="0" dirty="0">
                <a:solidFill>
                  <a:srgbClr val="000000"/>
                </a:solidFill>
                <a:effectLst/>
              </a:rPr>
              <a:t>mbiente preparato è una parola chiave del Metodo perché il bambino si costruisce a spese dell'ambiente, per mezzo dell'ambiente, insieme all'ambiente e in esso è totalmente immerso per auto-costruirsi. L'ambiente viene preparato mettendo cura e attenzione ai dettagli, così che i bambini possano lavorare senza intoppi. Questo significa che il bambino trova sempre sugli scaffali le attività complete e pronte per essere utilizzate.</a:t>
            </a:r>
          </a:p>
          <a:p>
            <a:pPr algn="just">
              <a:spcBef>
                <a:spcPts val="0"/>
              </a:spcBef>
            </a:pPr>
            <a:r>
              <a:rPr lang="it-IT" sz="2900" b="0" i="0" dirty="0">
                <a:solidFill>
                  <a:srgbClr val="000000"/>
                </a:solidFill>
                <a:effectLst/>
              </a:rPr>
              <a:t>Le tre sezioni di scuola dell'infanzia e la sezione Primavera, sono suddivise in spazi che spingono il bambino al lavoro. </a:t>
            </a:r>
          </a:p>
          <a:p>
            <a:pPr algn="just">
              <a:spcBef>
                <a:spcPts val="0"/>
              </a:spcBef>
            </a:pPr>
            <a:r>
              <a:rPr lang="it-IT" sz="2900" b="0" i="0" dirty="0">
                <a:solidFill>
                  <a:srgbClr val="000000"/>
                </a:solidFill>
                <a:effectLst/>
              </a:rPr>
              <a:t>In ogni aula si potrà trovare lo spazio per la vita pratica e per le attività che consentono lo sviluppo fino motorio, lo spazio dedicato alle attività sensoriali e alla </a:t>
            </a:r>
            <a:r>
              <a:rPr lang="it-IT" sz="2900" b="0" i="0" dirty="0" err="1">
                <a:solidFill>
                  <a:srgbClr val="000000"/>
                </a:solidFill>
                <a:effectLst/>
              </a:rPr>
              <a:t>psicoaritmentica</a:t>
            </a:r>
            <a:r>
              <a:rPr lang="it-IT" sz="2900" b="0" i="0" dirty="0">
                <a:solidFill>
                  <a:srgbClr val="000000"/>
                </a:solidFill>
                <a:effectLst/>
              </a:rPr>
              <a:t>, lo spazio del linguaggio, dell'educazione cosmica e dell'espressione artistica.</a:t>
            </a:r>
          </a:p>
          <a:p>
            <a:pPr algn="just"/>
            <a:r>
              <a:rPr lang="it-IT" sz="2900" b="0" i="0" dirty="0">
                <a:solidFill>
                  <a:srgbClr val="000000"/>
                </a:solidFill>
                <a:effectLst/>
              </a:rPr>
              <a:t>I nostri ambienti sono stati pensati per essere a disposizione del bambino: hanno arredi a misura di bambino, contengono oggetti frangibili che denunciano l'errore.</a:t>
            </a:r>
          </a:p>
          <a:p>
            <a:pPr algn="l"/>
            <a:r>
              <a:rPr lang="it-IT" sz="2900" b="0" i="0" dirty="0">
                <a:solidFill>
                  <a:srgbClr val="000000"/>
                </a:solidFill>
                <a:effectLst/>
              </a:rPr>
              <a:t> </a:t>
            </a:r>
          </a:p>
          <a:p>
            <a:r>
              <a:rPr lang="it-IT" sz="2700" b="0" i="1" dirty="0">
                <a:solidFill>
                  <a:srgbClr val="000000"/>
                </a:solidFill>
                <a:effectLst/>
                <a:latin typeface="+mj-lt"/>
              </a:rPr>
              <a:t>“I mobili dei bambini, tavole e sedie, devono essere leggeri, non solo per venir trasportati facilmente dalle braccia infantili, ma perché per la loro stessa fragilità riescano educativi. E' pel medesimo criterio che si danno ai fanciulli piatti di ceramica, bicchieri di vetro, soprammobili friabili. Infatti questi oggetti sono denunciatori dei movimenti rudi, errati, ineducati.”</a:t>
            </a:r>
          </a:p>
          <a:p>
            <a:r>
              <a:rPr lang="it-IT" sz="2700" b="0" i="1" dirty="0">
                <a:solidFill>
                  <a:srgbClr val="000000"/>
                </a:solidFill>
                <a:effectLst/>
                <a:latin typeface="+mj-lt"/>
              </a:rPr>
              <a:t> ( Maria Montessori “L'autoeducazione”).</a:t>
            </a:r>
            <a:endParaRPr lang="it-IT" sz="2700" b="0" i="0" dirty="0">
              <a:solidFill>
                <a:srgbClr val="000000"/>
              </a:solidFill>
              <a:effectLst/>
              <a:latin typeface="+mj-lt"/>
            </a:endParaRPr>
          </a:p>
          <a:p>
            <a:endParaRPr lang="it-IT" dirty="0"/>
          </a:p>
        </p:txBody>
      </p:sp>
      <p:cxnSp>
        <p:nvCxnSpPr>
          <p:cNvPr id="11" name="Connettore diritto 10">
            <a:extLst>
              <a:ext uri="{FF2B5EF4-FFF2-40B4-BE49-F238E27FC236}">
                <a16:creationId xmlns:a16="http://schemas.microsoft.com/office/drawing/2014/main" id="{D4051E43-4FDC-EF50-0826-6F54555F2A3E}"/>
              </a:ext>
            </a:extLst>
          </p:cNvPr>
          <p:cNvCxnSpPr/>
          <p:nvPr/>
        </p:nvCxnSpPr>
        <p:spPr>
          <a:xfrm>
            <a:off x="621437" y="532660"/>
            <a:ext cx="49359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put penna 11">
                <a:extLst>
                  <a:ext uri="{FF2B5EF4-FFF2-40B4-BE49-F238E27FC236}">
                    <a16:creationId xmlns:a16="http://schemas.microsoft.com/office/drawing/2014/main" id="{CACCC898-E3BC-119B-26FC-65B33DCC629E}"/>
                  </a:ext>
                </a:extLst>
              </p14:cNvPr>
              <p14:cNvContentPartPr/>
              <p14:nvPr/>
            </p14:nvContentPartPr>
            <p14:xfrm>
              <a:off x="5672433" y="478828"/>
              <a:ext cx="360" cy="360"/>
            </p14:xfrm>
          </p:contentPart>
        </mc:Choice>
        <mc:Fallback xmlns="">
          <p:pic>
            <p:nvPicPr>
              <p:cNvPr id="12" name="Input penna 11">
                <a:extLst>
                  <a:ext uri="{FF2B5EF4-FFF2-40B4-BE49-F238E27FC236}">
                    <a16:creationId xmlns:a16="http://schemas.microsoft.com/office/drawing/2014/main" xmlns="" xmlns:p14="http://schemas.microsoft.com/office/powerpoint/2010/main" id="{CACCC898-E3BC-119B-26FC-65B33DCC629E}"/>
                  </a:ext>
                </a:extLst>
              </p:cNvPr>
              <p:cNvPicPr/>
              <p:nvPr/>
            </p:nvPicPr>
            <p:blipFill>
              <a:blip r:embed="rId3" cstate="print"/>
              <a:stretch>
                <a:fillRect/>
              </a:stretch>
            </p:blipFill>
            <p:spPr>
              <a:xfrm>
                <a:off x="5654433" y="461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3EC7EF2F-6D5F-FE17-6DDE-A8849C7BCD85}"/>
                  </a:ext>
                </a:extLst>
              </p14:cNvPr>
              <p14:cNvContentPartPr/>
              <p14:nvPr/>
            </p14:nvContentPartPr>
            <p14:xfrm>
              <a:off x="5637153" y="576748"/>
              <a:ext cx="360" cy="360"/>
            </p14:xfrm>
          </p:contentPart>
        </mc:Choice>
        <mc:Fallback xmlns="">
          <p:pic>
            <p:nvPicPr>
              <p:cNvPr id="13" name="Input penna 12">
                <a:extLst>
                  <a:ext uri="{FF2B5EF4-FFF2-40B4-BE49-F238E27FC236}">
                    <a16:creationId xmlns:a16="http://schemas.microsoft.com/office/drawing/2014/main" xmlns="" xmlns:p14="http://schemas.microsoft.com/office/powerpoint/2010/main" id="{3EC7EF2F-6D5F-FE17-6DDE-A8849C7BCD85}"/>
                  </a:ext>
                </a:extLst>
              </p:cNvPr>
              <p:cNvPicPr/>
              <p:nvPr/>
            </p:nvPicPr>
            <p:blipFill>
              <a:blip r:embed="rId3" cstate="print"/>
              <a:stretch>
                <a:fillRect/>
              </a:stretch>
            </p:blipFill>
            <p:spPr>
              <a:xfrm>
                <a:off x="5619153" y="558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put penna 13">
                <a:extLst>
                  <a:ext uri="{FF2B5EF4-FFF2-40B4-BE49-F238E27FC236}">
                    <a16:creationId xmlns:a16="http://schemas.microsoft.com/office/drawing/2014/main" id="{6D2DDA4D-3407-7BC0-D40D-1C1797A2D4A8}"/>
                  </a:ext>
                </a:extLst>
              </p14:cNvPr>
              <p14:cNvContentPartPr/>
              <p14:nvPr/>
            </p14:nvContentPartPr>
            <p14:xfrm>
              <a:off x="5716713" y="541108"/>
              <a:ext cx="360" cy="360"/>
            </p14:xfrm>
          </p:contentPart>
        </mc:Choice>
        <mc:Fallback xmlns="">
          <p:pic>
            <p:nvPicPr>
              <p:cNvPr id="14" name="Input penna 13">
                <a:extLst>
                  <a:ext uri="{FF2B5EF4-FFF2-40B4-BE49-F238E27FC236}">
                    <a16:creationId xmlns:a16="http://schemas.microsoft.com/office/drawing/2014/main" xmlns="" xmlns:p14="http://schemas.microsoft.com/office/powerpoint/2010/main" id="{6D2DDA4D-3407-7BC0-D40D-1C1797A2D4A8}"/>
                  </a:ext>
                </a:extLst>
              </p:cNvPr>
              <p:cNvPicPr/>
              <p:nvPr/>
            </p:nvPicPr>
            <p:blipFill>
              <a:blip r:embed="rId3" cstate="print"/>
              <a:stretch>
                <a:fillRect/>
              </a:stretch>
            </p:blipFill>
            <p:spPr>
              <a:xfrm>
                <a:off x="5699073" y="523108"/>
                <a:ext cx="36000" cy="36000"/>
              </a:xfrm>
              <a:prstGeom prst="rect">
                <a:avLst/>
              </a:prstGeom>
            </p:spPr>
          </p:pic>
        </mc:Fallback>
      </mc:AlternateContent>
      <p:cxnSp>
        <p:nvCxnSpPr>
          <p:cNvPr id="16" name="Connettore diritto 15">
            <a:extLst>
              <a:ext uri="{FF2B5EF4-FFF2-40B4-BE49-F238E27FC236}">
                <a16:creationId xmlns:a16="http://schemas.microsoft.com/office/drawing/2014/main" id="{669A5ECA-1AD7-58A7-6BDD-A47AF8D5B7C8}"/>
              </a:ext>
            </a:extLst>
          </p:cNvPr>
          <p:cNvCxnSpPr/>
          <p:nvPr/>
        </p:nvCxnSpPr>
        <p:spPr>
          <a:xfrm>
            <a:off x="5788241" y="532660"/>
            <a:ext cx="469628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Connettore diritto 17">
            <a:extLst>
              <a:ext uri="{FF2B5EF4-FFF2-40B4-BE49-F238E27FC236}">
                <a16:creationId xmlns:a16="http://schemas.microsoft.com/office/drawing/2014/main" id="{19D2AC6C-967E-7560-6E32-FE266E3F25EC}"/>
              </a:ext>
            </a:extLst>
          </p:cNvPr>
          <p:cNvCxnSpPr>
            <a:cxnSpLocks/>
          </p:cNvCxnSpPr>
          <p:nvPr/>
        </p:nvCxnSpPr>
        <p:spPr>
          <a:xfrm>
            <a:off x="11327907" y="754228"/>
            <a:ext cx="0" cy="29921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ttore diritto 19">
            <a:extLst>
              <a:ext uri="{FF2B5EF4-FFF2-40B4-BE49-F238E27FC236}">
                <a16:creationId xmlns:a16="http://schemas.microsoft.com/office/drawing/2014/main" id="{E4D1C81E-0171-9CD5-B584-E5D3014C9A7E}"/>
              </a:ext>
            </a:extLst>
          </p:cNvPr>
          <p:cNvCxnSpPr/>
          <p:nvPr/>
        </p:nvCxnSpPr>
        <p:spPr>
          <a:xfrm>
            <a:off x="11327907" y="4252404"/>
            <a:ext cx="0" cy="772357"/>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CE5EC0F4-8F4E-A3FE-E805-860C95EA6595}"/>
              </a:ext>
            </a:extLst>
          </p:cNvPr>
          <p:cNvCxnSpPr/>
          <p:nvPr/>
        </p:nvCxnSpPr>
        <p:spPr>
          <a:xfrm>
            <a:off x="11327907" y="57616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386BE456-FC67-5F6D-A136-C69C5575A5F3}"/>
              </a:ext>
            </a:extLst>
          </p:cNvPr>
          <p:cNvCxnSpPr/>
          <p:nvPr/>
        </p:nvCxnSpPr>
        <p:spPr>
          <a:xfrm>
            <a:off x="11327907" y="5406501"/>
            <a:ext cx="0" cy="976544"/>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7" name="Connettore diritto 26">
            <a:extLst>
              <a:ext uri="{FF2B5EF4-FFF2-40B4-BE49-F238E27FC236}">
                <a16:creationId xmlns:a16="http://schemas.microsoft.com/office/drawing/2014/main" id="{D8579011-658E-E83B-A0FC-EA2B1AD34F31}"/>
              </a:ext>
            </a:extLst>
          </p:cNvPr>
          <p:cNvCxnSpPr/>
          <p:nvPr/>
        </p:nvCxnSpPr>
        <p:spPr>
          <a:xfrm flipH="1">
            <a:off x="7386221" y="6383045"/>
            <a:ext cx="3559946"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9" name="Connettore diritto 28">
            <a:extLst>
              <a:ext uri="{FF2B5EF4-FFF2-40B4-BE49-F238E27FC236}">
                <a16:creationId xmlns:a16="http://schemas.microsoft.com/office/drawing/2014/main" id="{87FCC457-9376-6C67-98D9-30C37DA4A3AB}"/>
              </a:ext>
            </a:extLst>
          </p:cNvPr>
          <p:cNvCxnSpPr/>
          <p:nvPr/>
        </p:nvCxnSpPr>
        <p:spPr>
          <a:xfrm flipH="1">
            <a:off x="2166151" y="6383045"/>
            <a:ext cx="4714043"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33" name="Connettore diritto 32">
            <a:extLst>
              <a:ext uri="{FF2B5EF4-FFF2-40B4-BE49-F238E27FC236}">
                <a16:creationId xmlns:a16="http://schemas.microsoft.com/office/drawing/2014/main" id="{A1AFB3DB-59D8-E6A8-12EE-B58F9D8C7D07}"/>
              </a:ext>
            </a:extLst>
          </p:cNvPr>
          <p:cNvCxnSpPr/>
          <p:nvPr/>
        </p:nvCxnSpPr>
        <p:spPr>
          <a:xfrm>
            <a:off x="621437" y="861134"/>
            <a:ext cx="0" cy="2432482"/>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5" name="Connettore diritto 34">
            <a:extLst>
              <a:ext uri="{FF2B5EF4-FFF2-40B4-BE49-F238E27FC236}">
                <a16:creationId xmlns:a16="http://schemas.microsoft.com/office/drawing/2014/main" id="{3AB530B9-A08B-A620-E760-4EEED35C6F60}"/>
              </a:ext>
            </a:extLst>
          </p:cNvPr>
          <p:cNvCxnSpPr/>
          <p:nvPr/>
        </p:nvCxnSpPr>
        <p:spPr>
          <a:xfrm>
            <a:off x="621437" y="3746377"/>
            <a:ext cx="0" cy="736846"/>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7" name="Connettore diritto 36">
            <a:extLst>
              <a:ext uri="{FF2B5EF4-FFF2-40B4-BE49-F238E27FC236}">
                <a16:creationId xmlns:a16="http://schemas.microsoft.com/office/drawing/2014/main" id="{49E59716-D4C3-B546-0F51-076EC511CD0E}"/>
              </a:ext>
            </a:extLst>
          </p:cNvPr>
          <p:cNvCxnSpPr/>
          <p:nvPr/>
        </p:nvCxnSpPr>
        <p:spPr>
          <a:xfrm>
            <a:off x="621437" y="4935984"/>
            <a:ext cx="0" cy="1447061"/>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39" name="Connettore diritto 38">
            <a:extLst>
              <a:ext uri="{FF2B5EF4-FFF2-40B4-BE49-F238E27FC236}">
                <a16:creationId xmlns:a16="http://schemas.microsoft.com/office/drawing/2014/main" id="{FD6FE969-B8D5-E613-9532-65F7B0961314}"/>
              </a:ext>
            </a:extLst>
          </p:cNvPr>
          <p:cNvCxnSpPr/>
          <p:nvPr/>
        </p:nvCxnSpPr>
        <p:spPr>
          <a:xfrm>
            <a:off x="1029810" y="6383045"/>
            <a:ext cx="621437"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grpSp>
        <p:nvGrpSpPr>
          <p:cNvPr id="45" name="Gruppo 44">
            <a:extLst>
              <a:ext uri="{FF2B5EF4-FFF2-40B4-BE49-F238E27FC236}">
                <a16:creationId xmlns:a16="http://schemas.microsoft.com/office/drawing/2014/main" id="{026B51B1-1934-D2FD-E7B8-BA1BE3711802}"/>
              </a:ext>
            </a:extLst>
          </p:cNvPr>
          <p:cNvGrpSpPr/>
          <p:nvPr/>
        </p:nvGrpSpPr>
        <p:grpSpPr>
          <a:xfrm>
            <a:off x="594273" y="700948"/>
            <a:ext cx="62640" cy="53640"/>
            <a:chOff x="594273" y="700948"/>
            <a:chExt cx="62640" cy="53640"/>
          </a:xfrm>
        </p:grpSpPr>
        <mc:AlternateContent xmlns:mc="http://schemas.openxmlformats.org/markup-compatibility/2006" xmlns:p14="http://schemas.microsoft.com/office/powerpoint/2010/main">
          <mc:Choice Requires="p14">
            <p:contentPart p14:bwMode="auto" r:id="rId6">
              <p14:nvContentPartPr>
                <p14:cNvPr id="41" name="Input penna 40">
                  <a:extLst>
                    <a:ext uri="{FF2B5EF4-FFF2-40B4-BE49-F238E27FC236}">
                      <a16:creationId xmlns:a16="http://schemas.microsoft.com/office/drawing/2014/main" id="{B4BFBA50-094C-F8C3-3A5C-C6F7357B0C76}"/>
                    </a:ext>
                  </a:extLst>
                </p14:cNvPr>
                <p14:cNvContentPartPr/>
                <p14:nvPr/>
              </p14:nvContentPartPr>
              <p14:xfrm>
                <a:off x="656553" y="700948"/>
                <a:ext cx="360" cy="360"/>
              </p14:xfrm>
            </p:contentPart>
          </mc:Choice>
          <mc:Fallback xmlns="">
            <p:pic>
              <p:nvPicPr>
                <p:cNvPr id="41" name="Input penna 40">
                  <a:extLst>
                    <a:ext uri="{FF2B5EF4-FFF2-40B4-BE49-F238E27FC236}">
                      <a16:creationId xmlns:a16="http://schemas.microsoft.com/office/drawing/2014/main" xmlns="" xmlns:p14="http://schemas.microsoft.com/office/powerpoint/2010/main" id="{B4BFBA50-094C-F8C3-3A5C-C6F7357B0C76}"/>
                    </a:ext>
                  </a:extLst>
                </p:cNvPr>
                <p:cNvPicPr/>
                <p:nvPr/>
              </p:nvPicPr>
              <p:blipFill>
                <a:blip r:embed="rId7" cstate="print"/>
                <a:stretch>
                  <a:fillRect/>
                </a:stretch>
              </p:blipFill>
              <p:spPr>
                <a:xfrm>
                  <a:off x="638553" y="682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put penna 41">
                  <a:extLst>
                    <a:ext uri="{FF2B5EF4-FFF2-40B4-BE49-F238E27FC236}">
                      <a16:creationId xmlns:a16="http://schemas.microsoft.com/office/drawing/2014/main" id="{F28C2503-DC9C-0060-007C-7263F2EC871D}"/>
                    </a:ext>
                  </a:extLst>
                </p14:cNvPr>
                <p14:cNvContentPartPr/>
                <p14:nvPr/>
              </p14:nvContentPartPr>
              <p14:xfrm>
                <a:off x="594273" y="736588"/>
                <a:ext cx="360" cy="360"/>
              </p14:xfrm>
            </p:contentPart>
          </mc:Choice>
          <mc:Fallback xmlns="">
            <p:pic>
              <p:nvPicPr>
                <p:cNvPr id="42" name="Input penna 41">
                  <a:extLst>
                    <a:ext uri="{FF2B5EF4-FFF2-40B4-BE49-F238E27FC236}">
                      <a16:creationId xmlns:a16="http://schemas.microsoft.com/office/drawing/2014/main" xmlns="" xmlns:p14="http://schemas.microsoft.com/office/powerpoint/2010/main" id="{F28C2503-DC9C-0060-007C-7263F2EC871D}"/>
                    </a:ext>
                  </a:extLst>
                </p:cNvPr>
                <p:cNvPicPr/>
                <p:nvPr/>
              </p:nvPicPr>
              <p:blipFill>
                <a:blip r:embed="rId7" cstate="print"/>
                <a:stretch>
                  <a:fillRect/>
                </a:stretch>
              </p:blipFill>
              <p:spPr>
                <a:xfrm>
                  <a:off x="576633" y="718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put penna 43">
                  <a:extLst>
                    <a:ext uri="{FF2B5EF4-FFF2-40B4-BE49-F238E27FC236}">
                      <a16:creationId xmlns:a16="http://schemas.microsoft.com/office/drawing/2014/main" id="{6B2A3768-D1E8-C304-586A-AA3938803EE0}"/>
                    </a:ext>
                  </a:extLst>
                </p14:cNvPr>
                <p14:cNvContentPartPr/>
                <p14:nvPr/>
              </p14:nvContentPartPr>
              <p14:xfrm>
                <a:off x="656553" y="754228"/>
                <a:ext cx="360" cy="360"/>
              </p14:xfrm>
            </p:contentPart>
          </mc:Choice>
          <mc:Fallback xmlns="">
            <p:pic>
              <p:nvPicPr>
                <p:cNvPr id="44" name="Input penna 43">
                  <a:extLst>
                    <a:ext uri="{FF2B5EF4-FFF2-40B4-BE49-F238E27FC236}">
                      <a16:creationId xmlns:a16="http://schemas.microsoft.com/office/drawing/2014/main" xmlns="" xmlns:p14="http://schemas.microsoft.com/office/powerpoint/2010/main" id="{6B2A3768-D1E8-C304-586A-AA3938803EE0}"/>
                    </a:ext>
                  </a:extLst>
                </p:cNvPr>
                <p:cNvPicPr/>
                <p:nvPr/>
              </p:nvPicPr>
              <p:blipFill>
                <a:blip r:embed="rId7" cstate="print"/>
                <a:stretch>
                  <a:fillRect/>
                </a:stretch>
              </p:blipFill>
              <p:spPr>
                <a:xfrm>
                  <a:off x="638553" y="7362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6" name="Input penna 45">
                <a:extLst>
                  <a:ext uri="{FF2B5EF4-FFF2-40B4-BE49-F238E27FC236}">
                    <a16:creationId xmlns:a16="http://schemas.microsoft.com/office/drawing/2014/main" id="{46B3468C-AABA-AA9E-F6A0-330EFE483132}"/>
                  </a:ext>
                </a:extLst>
              </p14:cNvPr>
              <p14:cNvContentPartPr/>
              <p14:nvPr/>
            </p14:nvContentPartPr>
            <p14:xfrm>
              <a:off x="611913" y="3470788"/>
              <a:ext cx="360" cy="360"/>
            </p14:xfrm>
          </p:contentPart>
        </mc:Choice>
        <mc:Fallback xmlns="">
          <p:pic>
            <p:nvPicPr>
              <p:cNvPr id="46" name="Input penna 45">
                <a:extLst>
                  <a:ext uri="{FF2B5EF4-FFF2-40B4-BE49-F238E27FC236}">
                    <a16:creationId xmlns:a16="http://schemas.microsoft.com/office/drawing/2014/main" xmlns="" xmlns:p14="http://schemas.microsoft.com/office/powerpoint/2010/main" id="{46B3468C-AABA-AA9E-F6A0-330EFE483132}"/>
                  </a:ext>
                </a:extLst>
              </p:cNvPr>
              <p:cNvPicPr/>
              <p:nvPr/>
            </p:nvPicPr>
            <p:blipFill>
              <a:blip r:embed="rId7" cstate="print"/>
              <a:stretch>
                <a:fillRect/>
              </a:stretch>
            </p:blipFill>
            <p:spPr>
              <a:xfrm>
                <a:off x="594273" y="3452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put penna 46">
                <a:extLst>
                  <a:ext uri="{FF2B5EF4-FFF2-40B4-BE49-F238E27FC236}">
                    <a16:creationId xmlns:a16="http://schemas.microsoft.com/office/drawing/2014/main" id="{0CD372CA-DDD1-57D8-B734-31F158962DA5}"/>
                  </a:ext>
                </a:extLst>
              </p14:cNvPr>
              <p14:cNvContentPartPr/>
              <p14:nvPr/>
            </p14:nvContentPartPr>
            <p14:xfrm>
              <a:off x="576633" y="3532708"/>
              <a:ext cx="360" cy="360"/>
            </p14:xfrm>
          </p:contentPart>
        </mc:Choice>
        <mc:Fallback xmlns="">
          <p:pic>
            <p:nvPicPr>
              <p:cNvPr id="47" name="Input penna 46">
                <a:extLst>
                  <a:ext uri="{FF2B5EF4-FFF2-40B4-BE49-F238E27FC236}">
                    <a16:creationId xmlns:a16="http://schemas.microsoft.com/office/drawing/2014/main" xmlns="" xmlns:p14="http://schemas.microsoft.com/office/powerpoint/2010/main" id="{0CD372CA-DDD1-57D8-B734-31F158962DA5}"/>
                  </a:ext>
                </a:extLst>
              </p:cNvPr>
              <p:cNvPicPr/>
              <p:nvPr/>
            </p:nvPicPr>
            <p:blipFill>
              <a:blip r:embed="rId7" cstate="print"/>
              <a:stretch>
                <a:fillRect/>
              </a:stretch>
            </p:blipFill>
            <p:spPr>
              <a:xfrm>
                <a:off x="558993" y="35150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put penna 47">
                <a:extLst>
                  <a:ext uri="{FF2B5EF4-FFF2-40B4-BE49-F238E27FC236}">
                    <a16:creationId xmlns:a16="http://schemas.microsoft.com/office/drawing/2014/main" id="{6733A975-809D-0CDF-1C3A-C82DC02E863B}"/>
                  </a:ext>
                </a:extLst>
              </p14:cNvPr>
              <p14:cNvContentPartPr/>
              <p14:nvPr/>
            </p14:nvContentPartPr>
            <p14:xfrm>
              <a:off x="621273" y="3577348"/>
              <a:ext cx="360" cy="360"/>
            </p14:xfrm>
          </p:contentPart>
        </mc:Choice>
        <mc:Fallback xmlns="">
          <p:pic>
            <p:nvPicPr>
              <p:cNvPr id="48" name="Input penna 47">
                <a:extLst>
                  <a:ext uri="{FF2B5EF4-FFF2-40B4-BE49-F238E27FC236}">
                    <a16:creationId xmlns:a16="http://schemas.microsoft.com/office/drawing/2014/main" xmlns="" xmlns:p14="http://schemas.microsoft.com/office/powerpoint/2010/main" id="{6733A975-809D-0CDF-1C3A-C82DC02E863B}"/>
                  </a:ext>
                </a:extLst>
              </p:cNvPr>
              <p:cNvPicPr/>
              <p:nvPr/>
            </p:nvPicPr>
            <p:blipFill>
              <a:blip r:embed="rId7" cstate="print"/>
              <a:stretch>
                <a:fillRect/>
              </a:stretch>
            </p:blipFill>
            <p:spPr>
              <a:xfrm>
                <a:off x="603273" y="35593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put penna 48">
                <a:extLst>
                  <a:ext uri="{FF2B5EF4-FFF2-40B4-BE49-F238E27FC236}">
                    <a16:creationId xmlns:a16="http://schemas.microsoft.com/office/drawing/2014/main" id="{9D901EF1-2A40-0F8E-BC8E-E8146001D0F5}"/>
                  </a:ext>
                </a:extLst>
              </p14:cNvPr>
              <p14:cNvContentPartPr/>
              <p14:nvPr/>
            </p14:nvContentPartPr>
            <p14:xfrm>
              <a:off x="638913" y="4784788"/>
              <a:ext cx="360" cy="360"/>
            </p14:xfrm>
          </p:contentPart>
        </mc:Choice>
        <mc:Fallback xmlns="">
          <p:pic>
            <p:nvPicPr>
              <p:cNvPr id="49" name="Input penna 48">
                <a:extLst>
                  <a:ext uri="{FF2B5EF4-FFF2-40B4-BE49-F238E27FC236}">
                    <a16:creationId xmlns:a16="http://schemas.microsoft.com/office/drawing/2014/main" xmlns="" xmlns:p14="http://schemas.microsoft.com/office/powerpoint/2010/main" id="{9D901EF1-2A40-0F8E-BC8E-E8146001D0F5}"/>
                  </a:ext>
                </a:extLst>
              </p:cNvPr>
              <p:cNvPicPr/>
              <p:nvPr/>
            </p:nvPicPr>
            <p:blipFill>
              <a:blip r:embed="rId7" cstate="print"/>
              <a:stretch>
                <a:fillRect/>
              </a:stretch>
            </p:blipFill>
            <p:spPr>
              <a:xfrm>
                <a:off x="620913" y="4766788"/>
                <a:ext cx="36000" cy="36000"/>
              </a:xfrm>
              <a:prstGeom prst="rect">
                <a:avLst/>
              </a:prstGeom>
            </p:spPr>
          </p:pic>
        </mc:Fallback>
      </mc:AlternateContent>
      <p:grpSp>
        <p:nvGrpSpPr>
          <p:cNvPr id="52" name="Gruppo 51">
            <a:extLst>
              <a:ext uri="{FF2B5EF4-FFF2-40B4-BE49-F238E27FC236}">
                <a16:creationId xmlns:a16="http://schemas.microsoft.com/office/drawing/2014/main" id="{DE4EE122-2BA3-104B-2D45-789D90189544}"/>
              </a:ext>
            </a:extLst>
          </p:cNvPr>
          <p:cNvGrpSpPr/>
          <p:nvPr/>
        </p:nvGrpSpPr>
        <p:grpSpPr>
          <a:xfrm>
            <a:off x="585633" y="4669228"/>
            <a:ext cx="53640" cy="35640"/>
            <a:chOff x="585633" y="4669228"/>
            <a:chExt cx="53640" cy="35640"/>
          </a:xfrm>
        </p:grpSpPr>
        <mc:AlternateContent xmlns:mc="http://schemas.openxmlformats.org/markup-compatibility/2006" xmlns:p14="http://schemas.microsoft.com/office/powerpoint/2010/main">
          <mc:Choice Requires="p14">
            <p:contentPart p14:bwMode="auto" r:id="rId14">
              <p14:nvContentPartPr>
                <p14:cNvPr id="50" name="Input penna 49">
                  <a:extLst>
                    <a:ext uri="{FF2B5EF4-FFF2-40B4-BE49-F238E27FC236}">
                      <a16:creationId xmlns:a16="http://schemas.microsoft.com/office/drawing/2014/main" id="{B4119BF9-9B36-CEFE-DA1A-A06532BFE70B}"/>
                    </a:ext>
                  </a:extLst>
                </p14:cNvPr>
                <p14:cNvContentPartPr/>
                <p14:nvPr/>
              </p14:nvContentPartPr>
              <p14:xfrm>
                <a:off x="585633" y="4704508"/>
                <a:ext cx="360" cy="360"/>
              </p14:xfrm>
            </p:contentPart>
          </mc:Choice>
          <mc:Fallback xmlns="">
            <p:pic>
              <p:nvPicPr>
                <p:cNvPr id="50" name="Input penna 49">
                  <a:extLst>
                    <a:ext uri="{FF2B5EF4-FFF2-40B4-BE49-F238E27FC236}">
                      <a16:creationId xmlns:a16="http://schemas.microsoft.com/office/drawing/2014/main" xmlns="" xmlns:p14="http://schemas.microsoft.com/office/powerpoint/2010/main" id="{B4119BF9-9B36-CEFE-DA1A-A06532BFE70B}"/>
                    </a:ext>
                  </a:extLst>
                </p:cNvPr>
                <p:cNvPicPr/>
                <p:nvPr/>
              </p:nvPicPr>
              <p:blipFill>
                <a:blip r:embed="rId7" cstate="print"/>
                <a:stretch>
                  <a:fillRect/>
                </a:stretch>
              </p:blipFill>
              <p:spPr>
                <a:xfrm>
                  <a:off x="567633" y="4686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put penna 50">
                  <a:extLst>
                    <a:ext uri="{FF2B5EF4-FFF2-40B4-BE49-F238E27FC236}">
                      <a16:creationId xmlns:a16="http://schemas.microsoft.com/office/drawing/2014/main" id="{71080E53-BA0F-8957-ECD5-1141BEDABDAD}"/>
                    </a:ext>
                  </a:extLst>
                </p14:cNvPr>
                <p14:cNvContentPartPr/>
                <p14:nvPr/>
              </p14:nvContentPartPr>
              <p14:xfrm>
                <a:off x="638913" y="4669228"/>
                <a:ext cx="360" cy="360"/>
              </p14:xfrm>
            </p:contentPart>
          </mc:Choice>
          <mc:Fallback xmlns="">
            <p:pic>
              <p:nvPicPr>
                <p:cNvPr id="51" name="Input penna 50">
                  <a:extLst>
                    <a:ext uri="{FF2B5EF4-FFF2-40B4-BE49-F238E27FC236}">
                      <a16:creationId xmlns:a16="http://schemas.microsoft.com/office/drawing/2014/main" xmlns="" xmlns:p14="http://schemas.microsoft.com/office/powerpoint/2010/main" id="{71080E53-BA0F-8957-ECD5-1141BEDABDAD}"/>
                    </a:ext>
                  </a:extLst>
                </p:cNvPr>
                <p:cNvPicPr/>
                <p:nvPr/>
              </p:nvPicPr>
              <p:blipFill>
                <a:blip r:embed="rId7" cstate="print"/>
                <a:stretch>
                  <a:fillRect/>
                </a:stretch>
              </p:blipFill>
              <p:spPr>
                <a:xfrm>
                  <a:off x="620913" y="465158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53" name="Input penna 52">
                <a:extLst>
                  <a:ext uri="{FF2B5EF4-FFF2-40B4-BE49-F238E27FC236}">
                    <a16:creationId xmlns:a16="http://schemas.microsoft.com/office/drawing/2014/main" id="{A2756786-3B11-4B49-907D-45B32607125D}"/>
                  </a:ext>
                </a:extLst>
              </p14:cNvPr>
              <p14:cNvContentPartPr/>
              <p14:nvPr/>
            </p14:nvContentPartPr>
            <p14:xfrm>
              <a:off x="11292033" y="3870388"/>
              <a:ext cx="360" cy="360"/>
            </p14:xfrm>
          </p:contentPart>
        </mc:Choice>
        <mc:Fallback xmlns="">
          <p:pic>
            <p:nvPicPr>
              <p:cNvPr id="53" name="Input penna 52">
                <a:extLst>
                  <a:ext uri="{FF2B5EF4-FFF2-40B4-BE49-F238E27FC236}">
                    <a16:creationId xmlns:a16="http://schemas.microsoft.com/office/drawing/2014/main" xmlns="" xmlns:p14="http://schemas.microsoft.com/office/powerpoint/2010/main" id="{A2756786-3B11-4B49-907D-45B32607125D}"/>
                  </a:ext>
                </a:extLst>
              </p:cNvPr>
              <p:cNvPicPr/>
              <p:nvPr/>
            </p:nvPicPr>
            <p:blipFill>
              <a:blip r:embed="rId17" cstate="print"/>
              <a:stretch>
                <a:fillRect/>
              </a:stretch>
            </p:blipFill>
            <p:spPr>
              <a:xfrm>
                <a:off x="11274393" y="38527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put penna 53">
                <a:extLst>
                  <a:ext uri="{FF2B5EF4-FFF2-40B4-BE49-F238E27FC236}">
                    <a16:creationId xmlns:a16="http://schemas.microsoft.com/office/drawing/2014/main" id="{0818C908-81D5-B3B0-526C-6B5B07FD89D1}"/>
                  </a:ext>
                </a:extLst>
              </p14:cNvPr>
              <p14:cNvContentPartPr/>
              <p14:nvPr/>
            </p14:nvContentPartPr>
            <p14:xfrm>
              <a:off x="11371593" y="3923668"/>
              <a:ext cx="360" cy="360"/>
            </p14:xfrm>
          </p:contentPart>
        </mc:Choice>
        <mc:Fallback xmlns="">
          <p:pic>
            <p:nvPicPr>
              <p:cNvPr id="54" name="Input penna 53">
                <a:extLst>
                  <a:ext uri="{FF2B5EF4-FFF2-40B4-BE49-F238E27FC236}">
                    <a16:creationId xmlns:a16="http://schemas.microsoft.com/office/drawing/2014/main" xmlns="" xmlns:p14="http://schemas.microsoft.com/office/powerpoint/2010/main" id="{0818C908-81D5-B3B0-526C-6B5B07FD89D1}"/>
                  </a:ext>
                </a:extLst>
              </p:cNvPr>
              <p:cNvPicPr/>
              <p:nvPr/>
            </p:nvPicPr>
            <p:blipFill>
              <a:blip r:embed="rId17" cstate="print"/>
              <a:stretch>
                <a:fillRect/>
              </a:stretch>
            </p:blipFill>
            <p:spPr>
              <a:xfrm>
                <a:off x="11353953" y="3906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put penna 60">
                <a:extLst>
                  <a:ext uri="{FF2B5EF4-FFF2-40B4-BE49-F238E27FC236}">
                    <a16:creationId xmlns:a16="http://schemas.microsoft.com/office/drawing/2014/main" id="{49BB8A67-D85B-4CCA-88D2-CDCBCF66FC37}"/>
                  </a:ext>
                </a:extLst>
              </p14:cNvPr>
              <p14:cNvContentPartPr/>
              <p14:nvPr/>
            </p14:nvContentPartPr>
            <p14:xfrm>
              <a:off x="11309673" y="4056508"/>
              <a:ext cx="360" cy="360"/>
            </p14:xfrm>
          </p:contentPart>
        </mc:Choice>
        <mc:Fallback xmlns="">
          <p:pic>
            <p:nvPicPr>
              <p:cNvPr id="61" name="Input penna 60">
                <a:extLst>
                  <a:ext uri="{FF2B5EF4-FFF2-40B4-BE49-F238E27FC236}">
                    <a16:creationId xmlns:a16="http://schemas.microsoft.com/office/drawing/2014/main" xmlns="" xmlns:p14="http://schemas.microsoft.com/office/powerpoint/2010/main" id="{49BB8A67-D85B-4CCA-88D2-CDCBCF66FC37}"/>
                  </a:ext>
                </a:extLst>
              </p:cNvPr>
              <p:cNvPicPr/>
              <p:nvPr/>
            </p:nvPicPr>
            <p:blipFill>
              <a:blip r:embed="rId17" cstate="print"/>
              <a:stretch>
                <a:fillRect/>
              </a:stretch>
            </p:blipFill>
            <p:spPr>
              <a:xfrm>
                <a:off x="11292033" y="40388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put penna 61">
                <a:extLst>
                  <a:ext uri="{FF2B5EF4-FFF2-40B4-BE49-F238E27FC236}">
                    <a16:creationId xmlns:a16="http://schemas.microsoft.com/office/drawing/2014/main" id="{B3AC1268-2B29-E169-C0BA-B8DE8A3DDCCE}"/>
                  </a:ext>
                </a:extLst>
              </p14:cNvPr>
              <p14:cNvContentPartPr/>
              <p14:nvPr/>
            </p14:nvContentPartPr>
            <p14:xfrm>
              <a:off x="11309673" y="5175388"/>
              <a:ext cx="360" cy="360"/>
            </p14:xfrm>
          </p:contentPart>
        </mc:Choice>
        <mc:Fallback xmlns="">
          <p:pic>
            <p:nvPicPr>
              <p:cNvPr id="62" name="Input penna 61">
                <a:extLst>
                  <a:ext uri="{FF2B5EF4-FFF2-40B4-BE49-F238E27FC236}">
                    <a16:creationId xmlns:a16="http://schemas.microsoft.com/office/drawing/2014/main" xmlns="" xmlns:p14="http://schemas.microsoft.com/office/powerpoint/2010/main" id="{B3AC1268-2B29-E169-C0BA-B8DE8A3DDCCE}"/>
                  </a:ext>
                </a:extLst>
              </p:cNvPr>
              <p:cNvPicPr/>
              <p:nvPr/>
            </p:nvPicPr>
            <p:blipFill>
              <a:blip r:embed="rId17" cstate="print"/>
              <a:stretch>
                <a:fillRect/>
              </a:stretch>
            </p:blipFill>
            <p:spPr>
              <a:xfrm>
                <a:off x="11292033" y="5157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Input penna 62">
                <a:extLst>
                  <a:ext uri="{FF2B5EF4-FFF2-40B4-BE49-F238E27FC236}">
                    <a16:creationId xmlns:a16="http://schemas.microsoft.com/office/drawing/2014/main" id="{24ABD58A-3FEE-1E12-368F-E603C0829D7D}"/>
                  </a:ext>
                </a:extLst>
              </p14:cNvPr>
              <p14:cNvContentPartPr/>
              <p14:nvPr/>
            </p14:nvContentPartPr>
            <p14:xfrm>
              <a:off x="11283393" y="5272948"/>
              <a:ext cx="360" cy="360"/>
            </p14:xfrm>
          </p:contentPart>
        </mc:Choice>
        <mc:Fallback xmlns="">
          <p:pic>
            <p:nvPicPr>
              <p:cNvPr id="63" name="Input penna 62">
                <a:extLst>
                  <a:ext uri="{FF2B5EF4-FFF2-40B4-BE49-F238E27FC236}">
                    <a16:creationId xmlns:a16="http://schemas.microsoft.com/office/drawing/2014/main" xmlns="" xmlns:p14="http://schemas.microsoft.com/office/powerpoint/2010/main" id="{24ABD58A-3FEE-1E12-368F-E603C0829D7D}"/>
                  </a:ext>
                </a:extLst>
              </p:cNvPr>
              <p:cNvPicPr/>
              <p:nvPr/>
            </p:nvPicPr>
            <p:blipFill>
              <a:blip r:embed="rId17" cstate="print"/>
              <a:stretch>
                <a:fillRect/>
              </a:stretch>
            </p:blipFill>
            <p:spPr>
              <a:xfrm>
                <a:off x="11265393" y="5254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put penna 63">
                <a:extLst>
                  <a:ext uri="{FF2B5EF4-FFF2-40B4-BE49-F238E27FC236}">
                    <a16:creationId xmlns:a16="http://schemas.microsoft.com/office/drawing/2014/main" id="{3E4E6063-19EA-B583-C2D9-F063C5993BE6}"/>
                  </a:ext>
                </a:extLst>
              </p14:cNvPr>
              <p14:cNvContentPartPr/>
              <p14:nvPr/>
            </p14:nvContentPartPr>
            <p14:xfrm>
              <a:off x="11371593" y="5281588"/>
              <a:ext cx="360" cy="360"/>
            </p14:xfrm>
          </p:contentPart>
        </mc:Choice>
        <mc:Fallback xmlns="">
          <p:pic>
            <p:nvPicPr>
              <p:cNvPr id="64" name="Input penna 63">
                <a:extLst>
                  <a:ext uri="{FF2B5EF4-FFF2-40B4-BE49-F238E27FC236}">
                    <a16:creationId xmlns:a16="http://schemas.microsoft.com/office/drawing/2014/main" xmlns="" xmlns:p14="http://schemas.microsoft.com/office/powerpoint/2010/main" id="{3E4E6063-19EA-B583-C2D9-F063C5993BE6}"/>
                  </a:ext>
                </a:extLst>
              </p:cNvPr>
              <p:cNvPicPr/>
              <p:nvPr/>
            </p:nvPicPr>
            <p:blipFill>
              <a:blip r:embed="rId17" cstate="print"/>
              <a:stretch>
                <a:fillRect/>
              </a:stretch>
            </p:blipFill>
            <p:spPr>
              <a:xfrm>
                <a:off x="11353953" y="52639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put penna 67">
                <a:extLst>
                  <a:ext uri="{FF2B5EF4-FFF2-40B4-BE49-F238E27FC236}">
                    <a16:creationId xmlns:a16="http://schemas.microsoft.com/office/drawing/2014/main" id="{6E62E3B2-784F-0A2B-8660-6BF77F7AE939}"/>
                  </a:ext>
                </a:extLst>
              </p14:cNvPr>
              <p14:cNvContentPartPr/>
              <p14:nvPr/>
            </p14:nvContentPartPr>
            <p14:xfrm>
              <a:off x="10635393" y="603028"/>
              <a:ext cx="360" cy="360"/>
            </p14:xfrm>
          </p:contentPart>
        </mc:Choice>
        <mc:Fallback xmlns="">
          <p:pic>
            <p:nvPicPr>
              <p:cNvPr id="68" name="Input penna 67">
                <a:extLst>
                  <a:ext uri="{FF2B5EF4-FFF2-40B4-BE49-F238E27FC236}">
                    <a16:creationId xmlns:a16="http://schemas.microsoft.com/office/drawing/2014/main" xmlns="" xmlns:p14="http://schemas.microsoft.com/office/powerpoint/2010/main" id="{6E62E3B2-784F-0A2B-8660-6BF77F7AE939}"/>
                  </a:ext>
                </a:extLst>
              </p:cNvPr>
              <p:cNvPicPr/>
              <p:nvPr/>
            </p:nvPicPr>
            <p:blipFill>
              <a:blip r:embed="rId3" cstate="print"/>
              <a:stretch>
                <a:fillRect/>
              </a:stretch>
            </p:blipFill>
            <p:spPr>
              <a:xfrm>
                <a:off x="10617393" y="585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put penna 68">
                <a:extLst>
                  <a:ext uri="{FF2B5EF4-FFF2-40B4-BE49-F238E27FC236}">
                    <a16:creationId xmlns:a16="http://schemas.microsoft.com/office/drawing/2014/main" id="{E21A1B6F-FAAF-062D-3C26-3BD90593DDDD}"/>
                  </a:ext>
                </a:extLst>
              </p14:cNvPr>
              <p14:cNvContentPartPr/>
              <p14:nvPr/>
            </p14:nvContentPartPr>
            <p14:xfrm>
              <a:off x="10714953" y="514828"/>
              <a:ext cx="360" cy="360"/>
            </p14:xfrm>
          </p:contentPart>
        </mc:Choice>
        <mc:Fallback xmlns="">
          <p:pic>
            <p:nvPicPr>
              <p:cNvPr id="69" name="Input penna 68">
                <a:extLst>
                  <a:ext uri="{FF2B5EF4-FFF2-40B4-BE49-F238E27FC236}">
                    <a16:creationId xmlns:a16="http://schemas.microsoft.com/office/drawing/2014/main" xmlns="" xmlns:p14="http://schemas.microsoft.com/office/powerpoint/2010/main" id="{E21A1B6F-FAAF-062D-3C26-3BD90593DDDD}"/>
                  </a:ext>
                </a:extLst>
              </p:cNvPr>
              <p:cNvPicPr/>
              <p:nvPr/>
            </p:nvPicPr>
            <p:blipFill>
              <a:blip r:embed="rId3" cstate="print"/>
              <a:stretch>
                <a:fillRect/>
              </a:stretch>
            </p:blipFill>
            <p:spPr>
              <a:xfrm>
                <a:off x="10697313" y="496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Input penna 69">
                <a:extLst>
                  <a:ext uri="{FF2B5EF4-FFF2-40B4-BE49-F238E27FC236}">
                    <a16:creationId xmlns:a16="http://schemas.microsoft.com/office/drawing/2014/main" id="{4B740FA4-1DB1-D0DE-A59A-42E2C1FF4021}"/>
                  </a:ext>
                </a:extLst>
              </p14:cNvPr>
              <p14:cNvContentPartPr/>
              <p14:nvPr/>
            </p14:nvContentPartPr>
            <p14:xfrm>
              <a:off x="10635393" y="523468"/>
              <a:ext cx="360" cy="360"/>
            </p14:xfrm>
          </p:contentPart>
        </mc:Choice>
        <mc:Fallback xmlns="">
          <p:pic>
            <p:nvPicPr>
              <p:cNvPr id="70" name="Input penna 69">
                <a:extLst>
                  <a:ext uri="{FF2B5EF4-FFF2-40B4-BE49-F238E27FC236}">
                    <a16:creationId xmlns:a16="http://schemas.microsoft.com/office/drawing/2014/main" xmlns="" xmlns:p14="http://schemas.microsoft.com/office/powerpoint/2010/main" id="{4B740FA4-1DB1-D0DE-A59A-42E2C1FF4021}"/>
                  </a:ext>
                </a:extLst>
              </p:cNvPr>
              <p:cNvPicPr/>
              <p:nvPr/>
            </p:nvPicPr>
            <p:blipFill>
              <a:blip r:embed="rId3" cstate="print"/>
              <a:stretch>
                <a:fillRect/>
              </a:stretch>
            </p:blipFill>
            <p:spPr>
              <a:xfrm>
                <a:off x="10617393" y="505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put penna 70">
                <a:extLst>
                  <a:ext uri="{FF2B5EF4-FFF2-40B4-BE49-F238E27FC236}">
                    <a16:creationId xmlns:a16="http://schemas.microsoft.com/office/drawing/2014/main" id="{88ACB186-E47C-1A14-88B4-30E4106711A9}"/>
                  </a:ext>
                </a:extLst>
              </p14:cNvPr>
              <p14:cNvContentPartPr/>
              <p14:nvPr/>
            </p14:nvContentPartPr>
            <p14:xfrm>
              <a:off x="869673" y="6453748"/>
              <a:ext cx="360" cy="360"/>
            </p14:xfrm>
          </p:contentPart>
        </mc:Choice>
        <mc:Fallback xmlns="">
          <p:pic>
            <p:nvPicPr>
              <p:cNvPr id="71" name="Input penna 70">
                <a:extLst>
                  <a:ext uri="{FF2B5EF4-FFF2-40B4-BE49-F238E27FC236}">
                    <a16:creationId xmlns:a16="http://schemas.microsoft.com/office/drawing/2014/main" xmlns="" xmlns:p14="http://schemas.microsoft.com/office/powerpoint/2010/main" id="{88ACB186-E47C-1A14-88B4-30E4106711A9}"/>
                  </a:ext>
                </a:extLst>
              </p:cNvPr>
              <p:cNvPicPr/>
              <p:nvPr/>
            </p:nvPicPr>
            <p:blipFill>
              <a:blip r:embed="rId27" cstate="print"/>
              <a:stretch>
                <a:fillRect/>
              </a:stretch>
            </p:blipFill>
            <p:spPr>
              <a:xfrm>
                <a:off x="851673" y="6435748"/>
                <a:ext cx="36000" cy="36000"/>
              </a:xfrm>
              <a:prstGeom prst="rect">
                <a:avLst/>
              </a:prstGeom>
            </p:spPr>
          </p:pic>
        </mc:Fallback>
      </mc:AlternateContent>
      <p:grpSp>
        <p:nvGrpSpPr>
          <p:cNvPr id="74" name="Gruppo 73">
            <a:extLst>
              <a:ext uri="{FF2B5EF4-FFF2-40B4-BE49-F238E27FC236}">
                <a16:creationId xmlns:a16="http://schemas.microsoft.com/office/drawing/2014/main" id="{259E4D7E-9F9F-596A-C8A2-47066CE3AABC}"/>
              </a:ext>
            </a:extLst>
          </p:cNvPr>
          <p:cNvGrpSpPr/>
          <p:nvPr/>
        </p:nvGrpSpPr>
        <p:grpSpPr>
          <a:xfrm>
            <a:off x="789753" y="6391468"/>
            <a:ext cx="62640" cy="360"/>
            <a:chOff x="789753" y="6391468"/>
            <a:chExt cx="62640" cy="360"/>
          </a:xfrm>
        </p:grpSpPr>
        <mc:AlternateContent xmlns:mc="http://schemas.openxmlformats.org/markup-compatibility/2006" xmlns:p14="http://schemas.microsoft.com/office/powerpoint/2010/main">
          <mc:Choice Requires="p14">
            <p:contentPart p14:bwMode="auto" r:id="rId28">
              <p14:nvContentPartPr>
                <p14:cNvPr id="72" name="Input penna 71">
                  <a:extLst>
                    <a:ext uri="{FF2B5EF4-FFF2-40B4-BE49-F238E27FC236}">
                      <a16:creationId xmlns:a16="http://schemas.microsoft.com/office/drawing/2014/main" id="{676A5B6D-C45A-824C-F25A-8140EF6E8B0A}"/>
                    </a:ext>
                  </a:extLst>
                </p14:cNvPr>
                <p14:cNvContentPartPr/>
                <p14:nvPr/>
              </p14:nvContentPartPr>
              <p14:xfrm>
                <a:off x="789753" y="6391468"/>
                <a:ext cx="360" cy="360"/>
              </p14:xfrm>
            </p:contentPart>
          </mc:Choice>
          <mc:Fallback xmlns="">
            <p:pic>
              <p:nvPicPr>
                <p:cNvPr id="72" name="Input penna 71">
                  <a:extLst>
                    <a:ext uri="{FF2B5EF4-FFF2-40B4-BE49-F238E27FC236}">
                      <a16:creationId xmlns:a16="http://schemas.microsoft.com/office/drawing/2014/main" xmlns="" xmlns:p14="http://schemas.microsoft.com/office/powerpoint/2010/main" id="{676A5B6D-C45A-824C-F25A-8140EF6E8B0A}"/>
                    </a:ext>
                  </a:extLst>
                </p:cNvPr>
                <p:cNvPicPr/>
                <p:nvPr/>
              </p:nvPicPr>
              <p:blipFill>
                <a:blip r:embed="rId27" cstate="print"/>
                <a:stretch>
                  <a:fillRect/>
                </a:stretch>
              </p:blipFill>
              <p:spPr>
                <a:xfrm>
                  <a:off x="7721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put penna 72">
                  <a:extLst>
                    <a:ext uri="{FF2B5EF4-FFF2-40B4-BE49-F238E27FC236}">
                      <a16:creationId xmlns:a16="http://schemas.microsoft.com/office/drawing/2014/main" id="{5DC34227-ED8F-D961-A775-E3FDF3F0CDA4}"/>
                    </a:ext>
                  </a:extLst>
                </p14:cNvPr>
                <p14:cNvContentPartPr/>
                <p14:nvPr/>
              </p14:nvContentPartPr>
              <p14:xfrm>
                <a:off x="852033" y="6391468"/>
                <a:ext cx="360" cy="360"/>
              </p14:xfrm>
            </p:contentPart>
          </mc:Choice>
          <mc:Fallback xmlns="">
            <p:pic>
              <p:nvPicPr>
                <p:cNvPr id="73" name="Input penna 72">
                  <a:extLst>
                    <a:ext uri="{FF2B5EF4-FFF2-40B4-BE49-F238E27FC236}">
                      <a16:creationId xmlns:a16="http://schemas.microsoft.com/office/drawing/2014/main" xmlns="" xmlns:p14="http://schemas.microsoft.com/office/powerpoint/2010/main" id="{5DC34227-ED8F-D961-A775-E3FDF3F0CDA4}"/>
                    </a:ext>
                  </a:extLst>
                </p:cNvPr>
                <p:cNvPicPr/>
                <p:nvPr/>
              </p:nvPicPr>
              <p:blipFill>
                <a:blip r:embed="rId27" cstate="print"/>
                <a:stretch>
                  <a:fillRect/>
                </a:stretch>
              </p:blipFill>
              <p:spPr>
                <a:xfrm>
                  <a:off x="834033" y="637382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75" name="Input penna 74">
                <a:extLst>
                  <a:ext uri="{FF2B5EF4-FFF2-40B4-BE49-F238E27FC236}">
                    <a16:creationId xmlns:a16="http://schemas.microsoft.com/office/drawing/2014/main" id="{A8B69CBD-2C08-F4B7-98B3-6108A44CFA9A}"/>
                  </a:ext>
                </a:extLst>
              </p14:cNvPr>
              <p14:cNvContentPartPr/>
              <p14:nvPr/>
            </p14:nvContentPartPr>
            <p14:xfrm>
              <a:off x="1810713" y="6338188"/>
              <a:ext cx="360" cy="360"/>
            </p14:xfrm>
          </p:contentPart>
        </mc:Choice>
        <mc:Fallback xmlns="">
          <p:pic>
            <p:nvPicPr>
              <p:cNvPr id="75" name="Input penna 74">
                <a:extLst>
                  <a:ext uri="{FF2B5EF4-FFF2-40B4-BE49-F238E27FC236}">
                    <a16:creationId xmlns:a16="http://schemas.microsoft.com/office/drawing/2014/main" xmlns="" xmlns:p14="http://schemas.microsoft.com/office/powerpoint/2010/main" id="{A8B69CBD-2C08-F4B7-98B3-6108A44CFA9A}"/>
                  </a:ext>
                </a:extLst>
              </p:cNvPr>
              <p:cNvPicPr/>
              <p:nvPr/>
            </p:nvPicPr>
            <p:blipFill>
              <a:blip r:embed="rId27" cstate="print"/>
              <a:stretch>
                <a:fillRect/>
              </a:stretch>
            </p:blipFill>
            <p:spPr>
              <a:xfrm>
                <a:off x="1793073" y="63205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Input penna 75">
                <a:extLst>
                  <a:ext uri="{FF2B5EF4-FFF2-40B4-BE49-F238E27FC236}">
                    <a16:creationId xmlns:a16="http://schemas.microsoft.com/office/drawing/2014/main" id="{779AACFA-7EF8-145E-4881-2AD6F0BEEC0B}"/>
                  </a:ext>
                </a:extLst>
              </p14:cNvPr>
              <p14:cNvContentPartPr/>
              <p14:nvPr/>
            </p14:nvContentPartPr>
            <p14:xfrm>
              <a:off x="1863993" y="6400468"/>
              <a:ext cx="360" cy="360"/>
            </p14:xfrm>
          </p:contentPart>
        </mc:Choice>
        <mc:Fallback xmlns="">
          <p:pic>
            <p:nvPicPr>
              <p:cNvPr id="76" name="Input penna 75">
                <a:extLst>
                  <a:ext uri="{FF2B5EF4-FFF2-40B4-BE49-F238E27FC236}">
                    <a16:creationId xmlns:a16="http://schemas.microsoft.com/office/drawing/2014/main" xmlns="" xmlns:p14="http://schemas.microsoft.com/office/powerpoint/2010/main" id="{779AACFA-7EF8-145E-4881-2AD6F0BEEC0B}"/>
                  </a:ext>
                </a:extLst>
              </p:cNvPr>
              <p:cNvPicPr/>
              <p:nvPr/>
            </p:nvPicPr>
            <p:blipFill>
              <a:blip r:embed="rId27" cstate="print"/>
              <a:stretch>
                <a:fillRect/>
              </a:stretch>
            </p:blipFill>
            <p:spPr>
              <a:xfrm>
                <a:off x="1845993" y="6382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put penna 76">
                <a:extLst>
                  <a:ext uri="{FF2B5EF4-FFF2-40B4-BE49-F238E27FC236}">
                    <a16:creationId xmlns:a16="http://schemas.microsoft.com/office/drawing/2014/main" id="{AF39D9A8-1E87-FB46-C42C-E7675940B94A}"/>
                  </a:ext>
                </a:extLst>
              </p14:cNvPr>
              <p14:cNvContentPartPr/>
              <p14:nvPr/>
            </p14:nvContentPartPr>
            <p14:xfrm>
              <a:off x="1943553" y="6391468"/>
              <a:ext cx="360" cy="360"/>
            </p14:xfrm>
          </p:contentPart>
        </mc:Choice>
        <mc:Fallback xmlns="">
          <p:pic>
            <p:nvPicPr>
              <p:cNvPr id="77" name="Input penna 76">
                <a:extLst>
                  <a:ext uri="{FF2B5EF4-FFF2-40B4-BE49-F238E27FC236}">
                    <a16:creationId xmlns:a16="http://schemas.microsoft.com/office/drawing/2014/main" xmlns="" xmlns:p14="http://schemas.microsoft.com/office/powerpoint/2010/main" id="{AF39D9A8-1E87-FB46-C42C-E7675940B94A}"/>
                  </a:ext>
                </a:extLst>
              </p:cNvPr>
              <p:cNvPicPr/>
              <p:nvPr/>
            </p:nvPicPr>
            <p:blipFill>
              <a:blip r:embed="rId27" cstate="print"/>
              <a:stretch>
                <a:fillRect/>
              </a:stretch>
            </p:blipFill>
            <p:spPr>
              <a:xfrm>
                <a:off x="1925913" y="6373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put penna 77">
                <a:extLst>
                  <a:ext uri="{FF2B5EF4-FFF2-40B4-BE49-F238E27FC236}">
                    <a16:creationId xmlns:a16="http://schemas.microsoft.com/office/drawing/2014/main" id="{C2C3CA56-D81A-2C76-A11A-F29CAFA8DF48}"/>
                  </a:ext>
                </a:extLst>
              </p14:cNvPr>
              <p14:cNvContentPartPr/>
              <p14:nvPr/>
            </p14:nvContentPartPr>
            <p14:xfrm>
              <a:off x="7163913" y="6436108"/>
              <a:ext cx="360" cy="360"/>
            </p14:xfrm>
          </p:contentPart>
        </mc:Choice>
        <mc:Fallback xmlns="">
          <p:pic>
            <p:nvPicPr>
              <p:cNvPr id="78" name="Input penna 77">
                <a:extLst>
                  <a:ext uri="{FF2B5EF4-FFF2-40B4-BE49-F238E27FC236}">
                    <a16:creationId xmlns:a16="http://schemas.microsoft.com/office/drawing/2014/main" xmlns="" xmlns:p14="http://schemas.microsoft.com/office/powerpoint/2010/main" id="{C2C3CA56-D81A-2C76-A11A-F29CAFA8DF48}"/>
                  </a:ext>
                </a:extLst>
              </p:cNvPr>
              <p:cNvPicPr/>
              <p:nvPr/>
            </p:nvPicPr>
            <p:blipFill>
              <a:blip r:embed="rId27" cstate="print"/>
              <a:stretch>
                <a:fillRect/>
              </a:stretch>
            </p:blipFill>
            <p:spPr>
              <a:xfrm>
                <a:off x="7145913" y="64181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put penna 78">
                <a:extLst>
                  <a:ext uri="{FF2B5EF4-FFF2-40B4-BE49-F238E27FC236}">
                    <a16:creationId xmlns:a16="http://schemas.microsoft.com/office/drawing/2014/main" id="{2418A682-2F9D-922A-ED4D-6B815FA36C65}"/>
                  </a:ext>
                </a:extLst>
              </p14:cNvPr>
              <p14:cNvContentPartPr/>
              <p14:nvPr/>
            </p14:nvContentPartPr>
            <p14:xfrm>
              <a:off x="7048353" y="6365188"/>
              <a:ext cx="360" cy="360"/>
            </p14:xfrm>
          </p:contentPart>
        </mc:Choice>
        <mc:Fallback xmlns="">
          <p:pic>
            <p:nvPicPr>
              <p:cNvPr id="79" name="Input penna 78">
                <a:extLst>
                  <a:ext uri="{FF2B5EF4-FFF2-40B4-BE49-F238E27FC236}">
                    <a16:creationId xmlns:a16="http://schemas.microsoft.com/office/drawing/2014/main" xmlns="" xmlns:p14="http://schemas.microsoft.com/office/powerpoint/2010/main" id="{2418A682-2F9D-922A-ED4D-6B815FA36C65}"/>
                  </a:ext>
                </a:extLst>
              </p:cNvPr>
              <p:cNvPicPr/>
              <p:nvPr/>
            </p:nvPicPr>
            <p:blipFill>
              <a:blip r:embed="rId27" cstate="print"/>
              <a:stretch>
                <a:fillRect/>
              </a:stretch>
            </p:blipFill>
            <p:spPr>
              <a:xfrm>
                <a:off x="7030713" y="6347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Input penna 79">
                <a:extLst>
                  <a:ext uri="{FF2B5EF4-FFF2-40B4-BE49-F238E27FC236}">
                    <a16:creationId xmlns:a16="http://schemas.microsoft.com/office/drawing/2014/main" id="{E1333445-D480-3306-6B51-CC556B3AF09E}"/>
                  </a:ext>
                </a:extLst>
              </p14:cNvPr>
              <p14:cNvContentPartPr/>
              <p14:nvPr/>
            </p14:nvContentPartPr>
            <p14:xfrm>
              <a:off x="7235193" y="6382828"/>
              <a:ext cx="360" cy="360"/>
            </p14:xfrm>
          </p:contentPart>
        </mc:Choice>
        <mc:Fallback xmlns="">
          <p:pic>
            <p:nvPicPr>
              <p:cNvPr id="80" name="Input penna 79">
                <a:extLst>
                  <a:ext uri="{FF2B5EF4-FFF2-40B4-BE49-F238E27FC236}">
                    <a16:creationId xmlns:a16="http://schemas.microsoft.com/office/drawing/2014/main" xmlns="" xmlns:p14="http://schemas.microsoft.com/office/powerpoint/2010/main" id="{E1333445-D480-3306-6B51-CC556B3AF09E}"/>
                  </a:ext>
                </a:extLst>
              </p:cNvPr>
              <p:cNvPicPr/>
              <p:nvPr/>
            </p:nvPicPr>
            <p:blipFill>
              <a:blip r:embed="rId27" cstate="print"/>
              <a:stretch>
                <a:fillRect/>
              </a:stretch>
            </p:blipFill>
            <p:spPr>
              <a:xfrm>
                <a:off x="7217193" y="63648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1" name="Input penna 80">
                <a:extLst>
                  <a:ext uri="{FF2B5EF4-FFF2-40B4-BE49-F238E27FC236}">
                    <a16:creationId xmlns:a16="http://schemas.microsoft.com/office/drawing/2014/main" id="{9E77888F-9680-366D-282F-45A3ADCCF2E8}"/>
                  </a:ext>
                </a:extLst>
              </p14:cNvPr>
              <p14:cNvContentPartPr/>
              <p14:nvPr/>
            </p14:nvContentPartPr>
            <p14:xfrm>
              <a:off x="11123553" y="6373828"/>
              <a:ext cx="360" cy="360"/>
            </p14:xfrm>
          </p:contentPart>
        </mc:Choice>
        <mc:Fallback xmlns="">
          <p:pic>
            <p:nvPicPr>
              <p:cNvPr id="81" name="Input penna 80">
                <a:extLst>
                  <a:ext uri="{FF2B5EF4-FFF2-40B4-BE49-F238E27FC236}">
                    <a16:creationId xmlns:a16="http://schemas.microsoft.com/office/drawing/2014/main" xmlns="" xmlns:p14="http://schemas.microsoft.com/office/powerpoint/2010/main" id="{9E77888F-9680-366D-282F-45A3ADCCF2E8}"/>
                  </a:ext>
                </a:extLst>
              </p:cNvPr>
              <p:cNvPicPr/>
              <p:nvPr/>
            </p:nvPicPr>
            <p:blipFill>
              <a:blip r:embed="rId27" cstate="print"/>
              <a:stretch>
                <a:fillRect/>
              </a:stretch>
            </p:blipFill>
            <p:spPr>
              <a:xfrm>
                <a:off x="11105553" y="63561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Input penna 81">
                <a:extLst>
                  <a:ext uri="{FF2B5EF4-FFF2-40B4-BE49-F238E27FC236}">
                    <a16:creationId xmlns:a16="http://schemas.microsoft.com/office/drawing/2014/main" id="{45B89058-57FB-7D4C-63A9-73384F063CFE}"/>
                  </a:ext>
                </a:extLst>
              </p14:cNvPr>
              <p14:cNvContentPartPr/>
              <p14:nvPr/>
            </p14:nvContentPartPr>
            <p14:xfrm>
              <a:off x="11212113" y="6409108"/>
              <a:ext cx="360" cy="360"/>
            </p14:xfrm>
          </p:contentPart>
        </mc:Choice>
        <mc:Fallback xmlns="">
          <p:pic>
            <p:nvPicPr>
              <p:cNvPr id="82" name="Input penna 81">
                <a:extLst>
                  <a:ext uri="{FF2B5EF4-FFF2-40B4-BE49-F238E27FC236}">
                    <a16:creationId xmlns:a16="http://schemas.microsoft.com/office/drawing/2014/main" xmlns="" xmlns:p14="http://schemas.microsoft.com/office/powerpoint/2010/main" id="{45B89058-57FB-7D4C-63A9-73384F063CFE}"/>
                  </a:ext>
                </a:extLst>
              </p:cNvPr>
              <p:cNvPicPr/>
              <p:nvPr/>
            </p:nvPicPr>
            <p:blipFill>
              <a:blip r:embed="rId27" cstate="print"/>
              <a:stretch>
                <a:fillRect/>
              </a:stretch>
            </p:blipFill>
            <p:spPr>
              <a:xfrm>
                <a:off x="11194113" y="63914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Input penna 82">
                <a:extLst>
                  <a:ext uri="{FF2B5EF4-FFF2-40B4-BE49-F238E27FC236}">
                    <a16:creationId xmlns:a16="http://schemas.microsoft.com/office/drawing/2014/main" id="{89A3E69B-11BC-7988-C7AF-0D3C4D3B8168}"/>
                  </a:ext>
                </a:extLst>
              </p14:cNvPr>
              <p14:cNvContentPartPr/>
              <p14:nvPr/>
            </p14:nvContentPartPr>
            <p14:xfrm>
              <a:off x="11078913" y="6400468"/>
              <a:ext cx="360" cy="360"/>
            </p14:xfrm>
          </p:contentPart>
        </mc:Choice>
        <mc:Fallback xmlns="">
          <p:pic>
            <p:nvPicPr>
              <p:cNvPr id="83" name="Input penna 82">
                <a:extLst>
                  <a:ext uri="{FF2B5EF4-FFF2-40B4-BE49-F238E27FC236}">
                    <a16:creationId xmlns:a16="http://schemas.microsoft.com/office/drawing/2014/main" xmlns="" xmlns:p14="http://schemas.microsoft.com/office/powerpoint/2010/main" id="{89A3E69B-11BC-7988-C7AF-0D3C4D3B8168}"/>
                  </a:ext>
                </a:extLst>
              </p:cNvPr>
              <p:cNvPicPr/>
              <p:nvPr/>
            </p:nvPicPr>
            <p:blipFill>
              <a:blip r:embed="rId27" cstate="print"/>
              <a:stretch>
                <a:fillRect/>
              </a:stretch>
            </p:blipFill>
            <p:spPr>
              <a:xfrm>
                <a:off x="11061273" y="6382468"/>
                <a:ext cx="36000" cy="36000"/>
              </a:xfrm>
              <a:prstGeom prst="rect">
                <a:avLst/>
              </a:prstGeom>
            </p:spPr>
          </p:pic>
        </mc:Fallback>
      </mc:AlternateContent>
      <p:cxnSp>
        <p:nvCxnSpPr>
          <p:cNvPr id="85" name="Connettore diritto 84">
            <a:extLst>
              <a:ext uri="{FF2B5EF4-FFF2-40B4-BE49-F238E27FC236}">
                <a16:creationId xmlns:a16="http://schemas.microsoft.com/office/drawing/2014/main" id="{FC7CE67D-5208-75DC-93C1-10D1A422E5A0}"/>
              </a:ext>
            </a:extLst>
          </p:cNvPr>
          <p:cNvCxnSpPr>
            <a:cxnSpLocks/>
          </p:cNvCxnSpPr>
          <p:nvPr/>
        </p:nvCxnSpPr>
        <p:spPr>
          <a:xfrm>
            <a:off x="10813002" y="532660"/>
            <a:ext cx="49667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9">
            <p14:nvContentPartPr>
              <p14:cNvPr id="90" name="Input penna 89">
                <a:extLst>
                  <a:ext uri="{FF2B5EF4-FFF2-40B4-BE49-F238E27FC236}">
                    <a16:creationId xmlns:a16="http://schemas.microsoft.com/office/drawing/2014/main" id="{D5D1B1C7-BEFA-591D-220D-AF79738DB13F}"/>
                  </a:ext>
                </a:extLst>
              </p14:cNvPr>
              <p14:cNvContentPartPr/>
              <p14:nvPr/>
            </p14:nvContentPartPr>
            <p14:xfrm>
              <a:off x="11274393" y="612388"/>
              <a:ext cx="360" cy="360"/>
            </p14:xfrm>
          </p:contentPart>
        </mc:Choice>
        <mc:Fallback xmlns="">
          <p:pic>
            <p:nvPicPr>
              <p:cNvPr id="90" name="Input penna 89">
                <a:extLst>
                  <a:ext uri="{FF2B5EF4-FFF2-40B4-BE49-F238E27FC236}">
                    <a16:creationId xmlns:a16="http://schemas.microsoft.com/office/drawing/2014/main" xmlns="" xmlns:p14="http://schemas.microsoft.com/office/powerpoint/2010/main" id="{D5D1B1C7-BEFA-591D-220D-AF79738DB13F}"/>
                  </a:ext>
                </a:extLst>
              </p:cNvPr>
              <p:cNvPicPr/>
              <p:nvPr/>
            </p:nvPicPr>
            <p:blipFill>
              <a:blip r:embed="rId17" cstate="print"/>
              <a:stretch>
                <a:fillRect/>
              </a:stretch>
            </p:blipFill>
            <p:spPr>
              <a:xfrm>
                <a:off x="11256753" y="594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 name="Input penna 90">
                <a:extLst>
                  <a:ext uri="{FF2B5EF4-FFF2-40B4-BE49-F238E27FC236}">
                    <a16:creationId xmlns:a16="http://schemas.microsoft.com/office/drawing/2014/main" id="{ABAB8905-C9BD-E7F8-EF10-2EE63E2289A9}"/>
                  </a:ext>
                </a:extLst>
              </p14:cNvPr>
              <p14:cNvContentPartPr/>
              <p14:nvPr/>
            </p14:nvContentPartPr>
            <p14:xfrm>
              <a:off x="11362953" y="630028"/>
              <a:ext cx="360" cy="360"/>
            </p14:xfrm>
          </p:contentPart>
        </mc:Choice>
        <mc:Fallback xmlns="">
          <p:pic>
            <p:nvPicPr>
              <p:cNvPr id="91" name="Input penna 90">
                <a:extLst>
                  <a:ext uri="{FF2B5EF4-FFF2-40B4-BE49-F238E27FC236}">
                    <a16:creationId xmlns:a16="http://schemas.microsoft.com/office/drawing/2014/main" xmlns="" xmlns:p14="http://schemas.microsoft.com/office/powerpoint/2010/main" id="{ABAB8905-C9BD-E7F8-EF10-2EE63E2289A9}"/>
                  </a:ext>
                </a:extLst>
              </p:cNvPr>
              <p:cNvPicPr/>
              <p:nvPr/>
            </p:nvPicPr>
            <p:blipFill>
              <a:blip r:embed="rId17" cstate="print"/>
              <a:stretch>
                <a:fillRect/>
              </a:stretch>
            </p:blipFill>
            <p:spPr>
              <a:xfrm>
                <a:off x="11345313" y="612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 name="Input penna 91">
                <a:extLst>
                  <a:ext uri="{FF2B5EF4-FFF2-40B4-BE49-F238E27FC236}">
                    <a16:creationId xmlns:a16="http://schemas.microsoft.com/office/drawing/2014/main" id="{CA5680D9-B9E2-D8F7-514F-A25D430DFF09}"/>
                  </a:ext>
                </a:extLst>
              </p14:cNvPr>
              <p14:cNvContentPartPr/>
              <p14:nvPr/>
            </p14:nvContentPartPr>
            <p14:xfrm>
              <a:off x="11318673" y="691948"/>
              <a:ext cx="360" cy="360"/>
            </p14:xfrm>
          </p:contentPart>
        </mc:Choice>
        <mc:Fallback xmlns="">
          <p:pic>
            <p:nvPicPr>
              <p:cNvPr id="92" name="Input penna 91">
                <a:extLst>
                  <a:ext uri="{FF2B5EF4-FFF2-40B4-BE49-F238E27FC236}">
                    <a16:creationId xmlns:a16="http://schemas.microsoft.com/office/drawing/2014/main" xmlns="" xmlns:p14="http://schemas.microsoft.com/office/powerpoint/2010/main" id="{CA5680D9-B9E2-D8F7-514F-A25D430DFF09}"/>
                  </a:ext>
                </a:extLst>
              </p:cNvPr>
              <p:cNvPicPr/>
              <p:nvPr/>
            </p:nvPicPr>
            <p:blipFill>
              <a:blip r:embed="rId17" cstate="print"/>
              <a:stretch>
                <a:fillRect/>
              </a:stretch>
            </p:blipFill>
            <p:spPr>
              <a:xfrm>
                <a:off x="11300673" y="674308"/>
                <a:ext cx="36000" cy="36000"/>
              </a:xfrm>
              <a:prstGeom prst="rect">
                <a:avLst/>
              </a:prstGeom>
            </p:spPr>
          </p:pic>
        </mc:Fallback>
      </mc:AlternateContent>
      <p:sp>
        <p:nvSpPr>
          <p:cNvPr id="4" name="Segnaposto numero diapositiva 3">
            <a:extLst>
              <a:ext uri="{FF2B5EF4-FFF2-40B4-BE49-F238E27FC236}">
                <a16:creationId xmlns:a16="http://schemas.microsoft.com/office/drawing/2014/main" id="{4CA33859-D5F0-C22C-0E62-685CD0E638BE}"/>
              </a:ext>
            </a:extLst>
          </p:cNvPr>
          <p:cNvSpPr>
            <a:spLocks noGrp="1"/>
          </p:cNvSpPr>
          <p:nvPr>
            <p:ph type="sldNum" sz="quarter" idx="12"/>
          </p:nvPr>
        </p:nvSpPr>
        <p:spPr/>
        <p:txBody>
          <a:bodyPr/>
          <a:lstStyle/>
          <a:p>
            <a:fld id="{C4DEF4E2-7413-46DF-A402-0BFFC54423CB}" type="slidenum">
              <a:rPr lang="it-IT" smtClean="0"/>
              <a:pPr/>
              <a:t>9</a:t>
            </a:fld>
            <a:endParaRPr lang="it-IT"/>
          </a:p>
        </p:txBody>
      </p:sp>
      <p:pic>
        <p:nvPicPr>
          <p:cNvPr id="6" name="Immagine 5">
            <a:extLst>
              <a:ext uri="{FF2B5EF4-FFF2-40B4-BE49-F238E27FC236}">
                <a16:creationId xmlns:a16="http://schemas.microsoft.com/office/drawing/2014/main" id="{9557D35D-FCE3-41AA-A90C-6EF9997ACD8C}"/>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828507" y="691948"/>
            <a:ext cx="4308683" cy="3231513"/>
          </a:xfrm>
          <a:prstGeom prst="rect">
            <a:avLst/>
          </a:prstGeom>
        </p:spPr>
      </p:pic>
    </p:spTree>
    <p:extLst>
      <p:ext uri="{BB962C8B-B14F-4D97-AF65-F5344CB8AC3E}">
        <p14:creationId xmlns:p14="http://schemas.microsoft.com/office/powerpoint/2010/main" val="3167433502"/>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10046</TotalTime>
  <Words>8329</Words>
  <Application>Microsoft Office PowerPoint</Application>
  <PresentationFormat>Widescreen</PresentationFormat>
  <Paragraphs>562</Paragraphs>
  <Slides>37</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37</vt:i4>
      </vt:variant>
    </vt:vector>
  </HeadingPairs>
  <TitlesOfParts>
    <vt:vector size="47" baseType="lpstr">
      <vt:lpstr>Arial</vt:lpstr>
      <vt:lpstr>Arial Narrow</vt:lpstr>
      <vt:lpstr>Calibri</vt:lpstr>
      <vt:lpstr>Calibri Light</vt:lpstr>
      <vt:lpstr>CorsivoMontessori</vt:lpstr>
      <vt:lpstr>Courier New</vt:lpstr>
      <vt:lpstr>Symbol</vt:lpstr>
      <vt:lpstr>Times New Roman</vt:lpstr>
      <vt:lpstr>Wingdings</vt:lpstr>
      <vt:lpstr>Office Theme</vt:lpstr>
      <vt:lpstr>Presentazione standard di PowerPoint</vt:lpstr>
      <vt:lpstr>NATURA E SIGNIFICATO DEL PTOF. Per “Piano Triennale dell’Offerta Formativo” (PTOF) intendiamo la risposta che la nostra scuola offre alla domanda educativa del bambino e dei genitori, secondo il proprio Progetto Educativo, in armonia con i principi della Costituzione, ai sensi delle disposizioni del D.P.R. n°275/1999 (art. 3 e 8) e della legge n° 62/2000 (art. unico, comma 4, lettera a) e D.M. 234 del 20.02.2000 applicativo del precedente art.8   Il Piano tiene presenti i principi illustrati dalla Carta dei Servizi e le proposte educative e culturali del Progetto Educativo dell’Istituto “Irene e Luigi Grigioni” (PEI).  Il PTOF elaborato ed approvato dal Collegio Docenti e dal Consiglio di Amministrazione diviene quindi la presentazione dell’identità e delle proposte educative- didattiche-culturali della Scuola Montessori dell’Infanzia “Irene e Luigi Grigioni”, per la formazione integrale del bambino e per l’educazione alla fede di coloro che scelgono la nostra scuola.   ORGANIZZAZIONE DEL PTOF:  Il Piano Triennale dell’Offerta Formativa è organizzato nelle seguenti parti:   1. LA COMUNITA’ E I TRATTI DELLA SUA STORIA…………………………………………………………pag.5  2. I PILASTRI DELL’AZIONE EDUCATIVA……………………………………………………………………..…pag.6  3. LA PROPOSTA FORMATIVA………………………………………………………………….……..……..….pag.12 4. LE CONDIZIONI PER LA REALIZZAZIONE DELLA PROPOSTA FORMATIVA…………………pag.21 5.APERTURE……………………………………………………………………………………………………………..pag.36</vt:lpstr>
      <vt:lpstr>Presentazione standard di PowerPoint</vt:lpstr>
      <vt:lpstr>CHIESA DI SANTA MARIA BAMBINA DI TORBA</vt:lpstr>
      <vt:lpstr>1. COMUNITA’ E TRATTI DELLA SUA STORIA</vt:lpstr>
      <vt:lpstr>2. I PILASTRI DELL’AZIONE EDUCATIVA</vt:lpstr>
      <vt:lpstr>Presentazione standard di PowerPoint</vt:lpstr>
      <vt:lpstr>Il bambino</vt:lpstr>
      <vt:lpstr>L’ambiente</vt:lpstr>
      <vt:lpstr>La maestra</vt:lpstr>
      <vt:lpstr>Presentazione standard di PowerPoint</vt:lpstr>
      <vt:lpstr>3. LA PROPOSTA FORMATIVA DELLA SCUOLA</vt:lpstr>
      <vt:lpstr>Presentazione standard di PowerPoint</vt:lpstr>
      <vt:lpstr>3.3 PROFILI FORMATIVI</vt:lpstr>
      <vt:lpstr>Presentazione standard di PowerPoint</vt:lpstr>
      <vt:lpstr>Presentazione standard di PowerPoint</vt:lpstr>
      <vt:lpstr>NEL METODO MONTESSORI I CAMPI DI ESPERIENZA VENGONO COSI’ DECLINATI:</vt:lpstr>
      <vt:lpstr>Presentazione standard di PowerPoint</vt:lpstr>
      <vt:lpstr>Materiali per l'Educazione sensoriale per lo sviluppo visivo e tattile rispetto alla dimensione:  − Le aste della lunghezza  − La torre rosa − La scala marrone  − I cilindri colorati per lo sviluppo visivo e tattile dei colori e delle     sfumature − Le spolette dei colori per lo sviluppo visivo e tattile delle forme  − la cassettiera delle forme  − i triangoli costruttori per lo sviluppo tattile − tavolette del liscio  – ruvido − scatola delle stoffe − sacchetti sterognostici per lo sviluppo uditivo − scatole dei rumori  − campanelli per lo sviluppo olfattivo e gustativo  − sacchetti aromatici  − barattoli degli odori  − bottigliette dei sapori ( salato, dolce, amaro, acido)  Materiale per l' Educazione Cosmica  − Calendario  − Mappamondo  − Planisfero  − Incastri di geografia  − Incastri delle foglie  − La pianta  − Nomenclature di botanica  − Libri di storia, geografia, botanica, biologia, zoologia </vt:lpstr>
      <vt:lpstr>3.4 NORMALIZZAZIONE</vt:lpstr>
      <vt:lpstr>4. LE CONDIZIONI PER LA REALIZZAZIONE DELLA PROPOSTA FORMATIVA</vt:lpstr>
      <vt:lpstr>Presentazione standard di PowerPoint</vt:lpstr>
      <vt:lpstr>Presentazione standard di PowerPoint</vt:lpstr>
      <vt:lpstr>Inoltre le insegnanti tengono presente:</vt:lpstr>
      <vt:lpstr>4.2 ATTIVITA’ E METODOLOGIE</vt:lpstr>
      <vt:lpstr>Il lavoro, dal corpo docente, viene organizzato in questo modo.</vt:lpstr>
      <vt:lpstr>ATTIVITA’                                                                         METODOLOGIE</vt:lpstr>
      <vt:lpstr>ATTIVITA’                                                                                           METODOLOGIE</vt:lpstr>
      <vt:lpstr>4.4 AMPLIAMENTO DELL’OFFERTA FORMATIVA</vt:lpstr>
      <vt:lpstr>4.5 SCANSIONE DELLA GIORNATA SCOLASTICA</vt:lpstr>
      <vt:lpstr>Presentazione standard di PowerPoint</vt:lpstr>
      <vt:lpstr>Presentazione standard di PowerPoint</vt:lpstr>
      <vt:lpstr>4.6 LE RISORSE</vt:lpstr>
      <vt:lpstr>Presentazione standard di PowerPoint</vt:lpstr>
      <vt:lpstr>Presentazione standard di PowerPoint</vt:lpstr>
      <vt:lpstr>5. APERTURE</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ASILO GRIGIONI</cp:lastModifiedBy>
  <cp:revision>38</cp:revision>
  <cp:lastPrinted>2024-05-24T10:53:41Z</cp:lastPrinted>
  <dcterms:created xsi:type="dcterms:W3CDTF">2023-10-30T15:28:14Z</dcterms:created>
  <dcterms:modified xsi:type="dcterms:W3CDTF">2024-10-17T09:18:01Z</dcterms:modified>
</cp:coreProperties>
</file>